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46"/>
  </p:notesMasterIdLst>
  <p:sldIdLst>
    <p:sldId id="261" r:id="rId5"/>
    <p:sldId id="724" r:id="rId6"/>
    <p:sldId id="265" r:id="rId7"/>
    <p:sldId id="715" r:id="rId8"/>
    <p:sldId id="1427" r:id="rId9"/>
    <p:sldId id="266" r:id="rId10"/>
    <p:sldId id="912" r:id="rId11"/>
    <p:sldId id="341" r:id="rId12"/>
    <p:sldId id="342" r:id="rId13"/>
    <p:sldId id="351" r:id="rId14"/>
    <p:sldId id="1426" r:id="rId15"/>
    <p:sldId id="264" r:id="rId16"/>
    <p:sldId id="1412" r:id="rId17"/>
    <p:sldId id="259" r:id="rId18"/>
    <p:sldId id="268" r:id="rId19"/>
    <p:sldId id="1411" r:id="rId20"/>
    <p:sldId id="1417" r:id="rId21"/>
    <p:sldId id="1424" r:id="rId22"/>
    <p:sldId id="1425" r:id="rId23"/>
    <p:sldId id="1409" r:id="rId24"/>
    <p:sldId id="1416" r:id="rId25"/>
    <p:sldId id="1423" r:id="rId26"/>
    <p:sldId id="347" r:id="rId27"/>
    <p:sldId id="348" r:id="rId28"/>
    <p:sldId id="349" r:id="rId29"/>
    <p:sldId id="350" r:id="rId30"/>
    <p:sldId id="1408" r:id="rId31"/>
    <p:sldId id="1415" r:id="rId32"/>
    <p:sldId id="410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262" r:id="rId42"/>
    <p:sldId id="263" r:id="rId43"/>
    <p:sldId id="1410" r:id="rId44"/>
    <p:sldId id="260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FBCE7981-D2C4-4CDC-BBEA-6C234B0F3906}">
          <p14:sldIdLst>
            <p14:sldId id="261"/>
            <p14:sldId id="724"/>
            <p14:sldId id="265"/>
            <p14:sldId id="715"/>
            <p14:sldId id="1427"/>
            <p14:sldId id="266"/>
            <p14:sldId id="912"/>
            <p14:sldId id="341"/>
            <p14:sldId id="342"/>
            <p14:sldId id="351"/>
            <p14:sldId id="1426"/>
            <p14:sldId id="264"/>
            <p14:sldId id="1412"/>
            <p14:sldId id="259"/>
            <p14:sldId id="268"/>
            <p14:sldId id="1411"/>
            <p14:sldId id="1417"/>
            <p14:sldId id="1424"/>
            <p14:sldId id="1425"/>
            <p14:sldId id="1409"/>
            <p14:sldId id="1416"/>
            <p14:sldId id="1423"/>
            <p14:sldId id="347"/>
            <p14:sldId id="348"/>
            <p14:sldId id="349"/>
            <p14:sldId id="350"/>
            <p14:sldId id="1408"/>
            <p14:sldId id="1415"/>
            <p14:sldId id="410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262"/>
            <p14:sldId id="263"/>
            <p14:sldId id="1410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5256"/>
    <a:srgbClr val="00557E"/>
    <a:srgbClr val="FF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434" autoAdjust="0"/>
  </p:normalViewPr>
  <p:slideViewPr>
    <p:cSldViewPr snapToGrid="0">
      <p:cViewPr varScale="1">
        <p:scale>
          <a:sx n="90" d="100"/>
          <a:sy n="90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4B9E1-E985-4076-9CCB-95E986D6715A}" type="datetimeFigureOut">
              <a:rPr lang="zh-TW" altLang="en-US" smtClean="0"/>
              <a:t>2018/5/17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EB8E7-B08E-44E4-964B-10E8C9B2DC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8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 Regular"/>
                <a:ea typeface="PMingLiU" panose="02020500000000000000" pitchFamily="18" charset="-120"/>
              </a:rPr>
              <a:t>您-001</a:t>
            </a:r>
          </a:p>
          <a:p>
            <a:r>
              <a:rPr lang="en-US" dirty="0">
                <a:latin typeface="Helvetica Regular"/>
                <a:ea typeface="PMingLiU" panose="02020500000000000000" pitchFamily="18" charset="-120"/>
              </a:rPr>
              <a:t>您-002</a:t>
            </a:r>
          </a:p>
          <a:p>
            <a:r>
              <a:rPr lang="en-US" dirty="0">
                <a:latin typeface="Helvetica Regular"/>
                <a:ea typeface="PMingLiU" panose="02020500000000000000" pitchFamily="18" charset="-120"/>
              </a:rPr>
              <a:t>您-003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rPr>
              <a:pPr marL="0" marR="0" lvl="0" indent="0" algn="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3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F4C87-9490-404C-B825-8DC16B5FBEF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0883" name="Rectangle 7"/>
          <p:cNvSpPr txBox="1">
            <a:spLocks noGrp="1" noChangeArrowheads="1"/>
          </p:cNvSpPr>
          <p:nvPr/>
        </p:nvSpPr>
        <p:spPr bwMode="auto">
          <a:xfrm>
            <a:off x="4021240" y="9715990"/>
            <a:ext cx="3076848" cy="51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901" tIns="50451" rIns="100901" bIns="50451" anchor="b"/>
          <a:lstStyle/>
          <a:p>
            <a:pPr marL="0" marR="0" lvl="0" indent="0" algn="r" defTabSz="10091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611135-FD71-4ADA-9636-598C56D2980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10091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0884" name="Rectangle 7"/>
          <p:cNvSpPr txBox="1">
            <a:spLocks noGrp="1" noChangeArrowheads="1"/>
          </p:cNvSpPr>
          <p:nvPr/>
        </p:nvSpPr>
        <p:spPr bwMode="auto">
          <a:xfrm>
            <a:off x="4022452" y="9718357"/>
            <a:ext cx="3076848" cy="51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663" tIns="52332" rIns="104663" bIns="52332" anchor="b"/>
          <a:lstStyle/>
          <a:p>
            <a:pPr marL="0" marR="0" lvl="0" indent="0" algn="r" defTabSz="10434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07CBE1-FC05-4DAD-9237-312DDBE8C18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10434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508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19900" cy="3836987"/>
          </a:xfrm>
          <a:ln/>
        </p:spPr>
      </p:sp>
      <p:sp>
        <p:nvSpPr>
          <p:cNvPr id="2508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416" y="4861548"/>
            <a:ext cx="5678470" cy="4601064"/>
          </a:xfrm>
          <a:noFill/>
          <a:ln/>
        </p:spPr>
        <p:txBody>
          <a:bodyPr lIns="104663" tIns="52332" rIns="104663" bIns="52332"/>
          <a:lstStyle/>
          <a:p>
            <a:pPr eaLnBrk="1" hangingPunct="1"/>
            <a:endParaRPr lang="zh-TW" altLang="zh-TW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4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210AA-CA4D-4DF2-A215-0CACE39448E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64195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EBEA8-7751-41F3-835B-B4DB3527E32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  <p:sp>
        <p:nvSpPr>
          <p:cNvPr id="264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72266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8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7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00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7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85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01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62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91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89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91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9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7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51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22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04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57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13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45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35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31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77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99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28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64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3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45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42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2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86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85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98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54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77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49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38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26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02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79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4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5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4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4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-1" fmla="*/ 0 w 3419856"/>
              <a:gd name="connsiteY0-2" fmla="*/ 74450 h 3429000"/>
              <a:gd name="connsiteX1-3" fmla="*/ 21806 w 3419856"/>
              <a:gd name="connsiteY1-4" fmla="*/ 21806 h 3429000"/>
              <a:gd name="connsiteX2-5" fmla="*/ 74450 w 3419856"/>
              <a:gd name="connsiteY2-6" fmla="*/ 0 h 3429000"/>
              <a:gd name="connsiteX3-7" fmla="*/ 3345406 w 3419856"/>
              <a:gd name="connsiteY3-8" fmla="*/ 0 h 3429000"/>
              <a:gd name="connsiteX4-9" fmla="*/ 3398050 w 3419856"/>
              <a:gd name="connsiteY4-10" fmla="*/ 21806 h 3429000"/>
              <a:gd name="connsiteX5-11" fmla="*/ 3419856 w 3419856"/>
              <a:gd name="connsiteY5-12" fmla="*/ 74450 h 3429000"/>
              <a:gd name="connsiteX6-13" fmla="*/ 3419856 w 3419856"/>
              <a:gd name="connsiteY6-14" fmla="*/ 3354550 h 3429000"/>
              <a:gd name="connsiteX7-15" fmla="*/ 3398050 w 3419856"/>
              <a:gd name="connsiteY7-16" fmla="*/ 3407194 h 3429000"/>
              <a:gd name="connsiteX8-17" fmla="*/ 3345406 w 3419856"/>
              <a:gd name="connsiteY8-18" fmla="*/ 3429000 h 3429000"/>
              <a:gd name="connsiteX9-19" fmla="*/ 21806 w 3419856"/>
              <a:gd name="connsiteY9-20" fmla="*/ 3407194 h 3429000"/>
              <a:gd name="connsiteX10-21" fmla="*/ 0 w 3419856"/>
              <a:gd name="connsiteY10-22" fmla="*/ 3354550 h 3429000"/>
              <a:gd name="connsiteX11-23" fmla="*/ 0 w 3419856"/>
              <a:gd name="connsiteY11-24" fmla="*/ 74450 h 3429000"/>
              <a:gd name="connsiteX0-25" fmla="*/ 0 w 3964392"/>
              <a:gd name="connsiteY0-26" fmla="*/ 74450 h 3415968"/>
              <a:gd name="connsiteX1-27" fmla="*/ 21806 w 3964392"/>
              <a:gd name="connsiteY1-28" fmla="*/ 21806 h 3415968"/>
              <a:gd name="connsiteX2-29" fmla="*/ 74450 w 3964392"/>
              <a:gd name="connsiteY2-30" fmla="*/ 0 h 3415968"/>
              <a:gd name="connsiteX3-31" fmla="*/ 3345406 w 3964392"/>
              <a:gd name="connsiteY3-32" fmla="*/ 0 h 3415968"/>
              <a:gd name="connsiteX4-33" fmla="*/ 3398050 w 3964392"/>
              <a:gd name="connsiteY4-34" fmla="*/ 21806 h 3415968"/>
              <a:gd name="connsiteX5-35" fmla="*/ 3419856 w 3964392"/>
              <a:gd name="connsiteY5-36" fmla="*/ 74450 h 3415968"/>
              <a:gd name="connsiteX6-37" fmla="*/ 3419856 w 3964392"/>
              <a:gd name="connsiteY6-38" fmla="*/ 3354550 h 3415968"/>
              <a:gd name="connsiteX7-39" fmla="*/ 3398050 w 3964392"/>
              <a:gd name="connsiteY7-40" fmla="*/ 3407194 h 3415968"/>
              <a:gd name="connsiteX8-41" fmla="*/ 21806 w 3964392"/>
              <a:gd name="connsiteY8-42" fmla="*/ 3407194 h 3415968"/>
              <a:gd name="connsiteX9-43" fmla="*/ 0 w 3964392"/>
              <a:gd name="connsiteY9-44" fmla="*/ 3354550 h 3415968"/>
              <a:gd name="connsiteX10-45" fmla="*/ 0 w 3964392"/>
              <a:gd name="connsiteY10-46" fmla="*/ 74450 h 3415968"/>
              <a:gd name="connsiteX0-47" fmla="*/ 0 w 3964392"/>
              <a:gd name="connsiteY0-48" fmla="*/ 74450 h 3415968"/>
              <a:gd name="connsiteX1-49" fmla="*/ 21806 w 3964392"/>
              <a:gd name="connsiteY1-50" fmla="*/ 21806 h 3415968"/>
              <a:gd name="connsiteX2-51" fmla="*/ 74450 w 3964392"/>
              <a:gd name="connsiteY2-52" fmla="*/ 0 h 3415968"/>
              <a:gd name="connsiteX3-53" fmla="*/ 3345406 w 3964392"/>
              <a:gd name="connsiteY3-54" fmla="*/ 0 h 3415968"/>
              <a:gd name="connsiteX4-55" fmla="*/ 3398050 w 3964392"/>
              <a:gd name="connsiteY4-56" fmla="*/ 21806 h 3415968"/>
              <a:gd name="connsiteX5-57" fmla="*/ 3419856 w 3964392"/>
              <a:gd name="connsiteY5-58" fmla="*/ 74450 h 3415968"/>
              <a:gd name="connsiteX6-59" fmla="*/ 3419856 w 3964392"/>
              <a:gd name="connsiteY6-60" fmla="*/ 3354550 h 3415968"/>
              <a:gd name="connsiteX7-61" fmla="*/ 3398050 w 3964392"/>
              <a:gd name="connsiteY7-62" fmla="*/ 3407194 h 3415968"/>
              <a:gd name="connsiteX8-63" fmla="*/ 21806 w 3964392"/>
              <a:gd name="connsiteY8-64" fmla="*/ 3407194 h 3415968"/>
              <a:gd name="connsiteX9-65" fmla="*/ 0 w 3964392"/>
              <a:gd name="connsiteY9-66" fmla="*/ 3354550 h 3415968"/>
              <a:gd name="connsiteX10-67" fmla="*/ 0 w 3964392"/>
              <a:gd name="connsiteY10-68" fmla="*/ 74450 h 3415968"/>
              <a:gd name="connsiteX0-69" fmla="*/ 0 w 3968026"/>
              <a:gd name="connsiteY0-70" fmla="*/ 74450 h 3910007"/>
              <a:gd name="connsiteX1-71" fmla="*/ 21806 w 3968026"/>
              <a:gd name="connsiteY1-72" fmla="*/ 21806 h 3910007"/>
              <a:gd name="connsiteX2-73" fmla="*/ 74450 w 3968026"/>
              <a:gd name="connsiteY2-74" fmla="*/ 0 h 3910007"/>
              <a:gd name="connsiteX3-75" fmla="*/ 3345406 w 3968026"/>
              <a:gd name="connsiteY3-76" fmla="*/ 0 h 3910007"/>
              <a:gd name="connsiteX4-77" fmla="*/ 3398050 w 3968026"/>
              <a:gd name="connsiteY4-78" fmla="*/ 21806 h 3910007"/>
              <a:gd name="connsiteX5-79" fmla="*/ 3419856 w 3968026"/>
              <a:gd name="connsiteY5-80" fmla="*/ 74450 h 3910007"/>
              <a:gd name="connsiteX6-81" fmla="*/ 3419856 w 3968026"/>
              <a:gd name="connsiteY6-82" fmla="*/ 3354550 h 3910007"/>
              <a:gd name="connsiteX7-83" fmla="*/ 3398050 w 3968026"/>
              <a:gd name="connsiteY7-84" fmla="*/ 3407194 h 3910007"/>
              <a:gd name="connsiteX8-85" fmla="*/ 0 w 3968026"/>
              <a:gd name="connsiteY8-86" fmla="*/ 3354550 h 3910007"/>
              <a:gd name="connsiteX9-87" fmla="*/ 0 w 3968026"/>
              <a:gd name="connsiteY9-88" fmla="*/ 74450 h 3910007"/>
              <a:gd name="connsiteX0-89" fmla="*/ 0 w 3419856"/>
              <a:gd name="connsiteY0-90" fmla="*/ 74450 h 3901233"/>
              <a:gd name="connsiteX1-91" fmla="*/ 21806 w 3419856"/>
              <a:gd name="connsiteY1-92" fmla="*/ 21806 h 3901233"/>
              <a:gd name="connsiteX2-93" fmla="*/ 74450 w 3419856"/>
              <a:gd name="connsiteY2-94" fmla="*/ 0 h 3901233"/>
              <a:gd name="connsiteX3-95" fmla="*/ 3345406 w 3419856"/>
              <a:gd name="connsiteY3-96" fmla="*/ 0 h 3901233"/>
              <a:gd name="connsiteX4-97" fmla="*/ 3398050 w 3419856"/>
              <a:gd name="connsiteY4-98" fmla="*/ 21806 h 3901233"/>
              <a:gd name="connsiteX5-99" fmla="*/ 3419856 w 3419856"/>
              <a:gd name="connsiteY5-100" fmla="*/ 74450 h 3901233"/>
              <a:gd name="connsiteX6-101" fmla="*/ 3419856 w 3419856"/>
              <a:gd name="connsiteY6-102" fmla="*/ 3354550 h 3901233"/>
              <a:gd name="connsiteX7-103" fmla="*/ 0 w 3419856"/>
              <a:gd name="connsiteY7-104" fmla="*/ 3354550 h 3901233"/>
              <a:gd name="connsiteX8-105" fmla="*/ 0 w 3419856"/>
              <a:gd name="connsiteY8-106" fmla="*/ 74450 h 3901233"/>
              <a:gd name="connsiteX0-107" fmla="*/ 0 w 3419856"/>
              <a:gd name="connsiteY0-108" fmla="*/ 74450 h 3354550"/>
              <a:gd name="connsiteX1-109" fmla="*/ 21806 w 3419856"/>
              <a:gd name="connsiteY1-110" fmla="*/ 21806 h 3354550"/>
              <a:gd name="connsiteX2-111" fmla="*/ 74450 w 3419856"/>
              <a:gd name="connsiteY2-112" fmla="*/ 0 h 3354550"/>
              <a:gd name="connsiteX3-113" fmla="*/ 3345406 w 3419856"/>
              <a:gd name="connsiteY3-114" fmla="*/ 0 h 3354550"/>
              <a:gd name="connsiteX4-115" fmla="*/ 3398050 w 3419856"/>
              <a:gd name="connsiteY4-116" fmla="*/ 21806 h 3354550"/>
              <a:gd name="connsiteX5-117" fmla="*/ 3419856 w 3419856"/>
              <a:gd name="connsiteY5-118" fmla="*/ 74450 h 3354550"/>
              <a:gd name="connsiteX6-119" fmla="*/ 3419856 w 3419856"/>
              <a:gd name="connsiteY6-120" fmla="*/ 3354550 h 3354550"/>
              <a:gd name="connsiteX7-121" fmla="*/ 0 w 3419856"/>
              <a:gd name="connsiteY7-122" fmla="*/ 3354550 h 3354550"/>
              <a:gd name="connsiteX8-123" fmla="*/ 0 w 3419856"/>
              <a:gd name="connsiteY8-124" fmla="*/ 74450 h 3354550"/>
            </a:gdLst>
            <a:ahLst/>
            <a:cxnLst>
              <a:cxn ang="0">
                <a:pos x="connsiteX0-107" y="connsiteY0-108"/>
              </a:cxn>
              <a:cxn ang="0">
                <a:pos x="connsiteX1-109" y="connsiteY1-110"/>
              </a:cxn>
              <a:cxn ang="0">
                <a:pos x="connsiteX2-111" y="connsiteY2-112"/>
              </a:cxn>
              <a:cxn ang="0">
                <a:pos x="connsiteX3-113" y="connsiteY3-114"/>
              </a:cxn>
              <a:cxn ang="0">
                <a:pos x="connsiteX4-115" y="connsiteY4-116"/>
              </a:cxn>
              <a:cxn ang="0">
                <a:pos x="connsiteX5-117" y="connsiteY5-118"/>
              </a:cxn>
              <a:cxn ang="0">
                <a:pos x="connsiteX6-119" y="connsiteY6-120"/>
              </a:cxn>
              <a:cxn ang="0">
                <a:pos x="connsiteX7-121" y="connsiteY7-122"/>
              </a:cxn>
              <a:cxn ang="0">
                <a:pos x="connsiteX8-123" y="connsiteY8-124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2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5/17/2018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63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9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5/17/2018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96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6.png"/><Relationship Id="rId5" Type="http://schemas.openxmlformats.org/officeDocument/2006/relationships/image" Target="../media/image92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5.png"/><Relationship Id="rId5" Type="http://schemas.openxmlformats.org/officeDocument/2006/relationships/image" Target="../media/image92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accent2">
                  <a:lumMod val="75000"/>
                </a:schemeClr>
              </a:gs>
              <a:gs pos="45000">
                <a:schemeClr val="accent2">
                  <a:lumMod val="75000"/>
                  <a:alpha val="3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8598" y="5431272"/>
            <a:ext cx="875002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n-US" altLang="zh-CN" sz="45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FangSong" panose="02010609060101010101" pitchFamily="49" charset="-122"/>
              </a:rPr>
              <a:t>Goals setting &amp; Action Plan </a:t>
            </a:r>
            <a:endParaRPr kumimoji="0" lang="en-US" altLang="en-US" sz="45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 pitchFamily="34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3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5756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851337" y="3133725"/>
            <a:ext cx="6857999" cy="590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029070">
            <a:off x="1492138" y="1622033"/>
            <a:ext cx="32165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lang="en-US" altLang="zh-TW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“By December 31st, 20__, I will be a free person with zero credit card debt. I shall live in a 5,000 </a:t>
            </a:r>
            <a:r>
              <a:rPr lang="en-US" altLang="zh-TW" sz="16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sqft</a:t>
            </a:r>
            <a:r>
              <a:rPr lang="en-US" altLang="zh-TW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. mansion built with bricks on the East Coast. I </a:t>
            </a:r>
            <a:r>
              <a:rPr lang="en-US" altLang="zh-C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will </a:t>
            </a:r>
            <a:r>
              <a:rPr lang="en-US" altLang="zh-TW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drive a Porsche and take 4 months off each year for vacation. My marriage </a:t>
            </a:r>
            <a:r>
              <a:rPr lang="en-US" altLang="zh-C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will be </a:t>
            </a:r>
            <a:r>
              <a:rPr lang="en-US" altLang="zh-TW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so much better than before because of less economic stress. There </a:t>
            </a:r>
            <a:r>
              <a:rPr lang="en-US" altLang="zh-C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will be </a:t>
            </a:r>
            <a:r>
              <a:rPr lang="en-US" altLang="zh-TW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more precious</a:t>
            </a:r>
            <a:r>
              <a:rPr lang="zh-CN" altLang="en-US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TW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time with my family. We </a:t>
            </a:r>
            <a:r>
              <a:rPr lang="en-US" altLang="zh-C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will </a:t>
            </a:r>
            <a:r>
              <a:rPr lang="en-US" altLang="zh-TW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onsolas" panose="020B0609020204030204" pitchFamily="49" charset="0"/>
                <a:ea typeface="FangSong" panose="02010609060101010101" pitchFamily="49" charset="-122"/>
                <a:cs typeface="Arial" panose="020B0604020202020204" pitchFamily="34" charset="0"/>
              </a:rPr>
              <a:t>often do the things we like together.”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Consolas" panose="020B0609020204030204" pitchFamily="49" charset="0"/>
              <a:ea typeface="FangSong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1029070">
            <a:off x="862677" y="878413"/>
            <a:ext cx="364712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FangSong" panose="02010609060101010101" pitchFamily="49" charset="-122"/>
              </a:rPr>
              <a:t>Example</a:t>
            </a:r>
            <a:endParaRPr kumimoji="0" lang="en-US" sz="3600" b="1" i="1" u="none" strike="noStrike" kern="1200" cap="none" spc="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FangSong" panose="02010609060101010101" pitchFamily="49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47154" y="1416708"/>
            <a:ext cx="4334727" cy="2060702"/>
            <a:chOff x="7247154" y="911720"/>
            <a:chExt cx="4334727" cy="2060702"/>
          </a:xfrm>
        </p:grpSpPr>
        <p:sp>
          <p:nvSpPr>
            <p:cNvPr id="7" name="Rectangle 6"/>
            <p:cNvSpPr/>
            <p:nvPr/>
          </p:nvSpPr>
          <p:spPr>
            <a:xfrm>
              <a:off x="7247154" y="911720"/>
              <a:ext cx="433472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TW" sz="3200" cap="all" dirty="0">
                  <a:solidFill>
                    <a:srgbClr val="00A9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  <a:ea typeface="FangSong" panose="02010609060101010101" pitchFamily="49" charset="-122"/>
                </a:rPr>
                <a:t>Write it out: Goal Statement</a:t>
              </a:r>
              <a:endParaRPr kumimoji="0" lang="en-US" sz="6000" i="0" u="none" strike="noStrike" kern="1200" cap="all" spc="0" normalizeH="0" baseline="0" noProof="0" dirty="0">
                <a:ln>
                  <a:noFill/>
                </a:ln>
                <a:solidFill>
                  <a:srgbClr val="00A9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FangSong" panose="02010609060101010101" pitchFamily="49" charset="-12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47155" y="2141425"/>
              <a:ext cx="43347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kumimoji="0" lang="en-US" altLang="zh-TW" sz="240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FangSong" panose="02010609060101010101" pitchFamily="49" charset="-122"/>
                  <a:cs typeface="Arial" panose="020B0604020202020204" pitchFamily="34" charset="0"/>
                </a:rPr>
                <a:t>50</a:t>
              </a:r>
              <a:r>
                <a:rPr lang="zh-TW" altLang="en-US" sz="240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FangSong" panose="02010609060101010101" pitchFamily="49" charset="-122"/>
                  <a:cs typeface="Arial" panose="020B0604020202020204" pitchFamily="34" charset="0"/>
                </a:rPr>
                <a:t>～</a:t>
              </a:r>
              <a:r>
                <a:rPr kumimoji="0" lang="en-US" altLang="zh-TW" sz="240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FangSong" panose="02010609060101010101" pitchFamily="49" charset="-122"/>
                  <a:cs typeface="Arial" panose="020B0604020202020204" pitchFamily="34" charset="0"/>
                </a:rPr>
                <a:t>100</a:t>
              </a:r>
              <a:r>
                <a:rPr lang="zh-TW" altLang="en-US" sz="240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FangSong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TW" sz="240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FangSong" panose="02010609060101010101" pitchFamily="49" charset="-122"/>
                  <a:cs typeface="Arial" panose="020B0604020202020204" pitchFamily="34" charset="0"/>
                </a:rPr>
                <a:t>words</a:t>
              </a:r>
              <a:r>
                <a:rPr kumimoji="0" lang="zh-TW" altLang="en-US" sz="240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FangSong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kumimoji="0" lang="en-US" altLang="zh-TW" sz="240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FangSong" panose="02010609060101010101" pitchFamily="49" charset="-122"/>
                  <a:cs typeface="Arial" panose="020B0604020202020204" pitchFamily="34" charset="0"/>
                </a:rPr>
                <a:t>–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read it twice each day</a:t>
              </a:r>
              <a:endParaRPr kumimoji="0" lang="zh-TW" altLang="en-US" sz="240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FangSong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739607" y="3722231"/>
            <a:ext cx="3294530" cy="909664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000" b="1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angSong" panose="02010609060101010101" pitchFamily="49" charset="-122"/>
                <a:cs typeface="Arial" panose="020B0604020202020204" pitchFamily="34" charset="0"/>
              </a:rPr>
              <a:t>Add Your “Action Plan”</a:t>
            </a:r>
            <a:endParaRPr kumimoji="0" lang="en-US" sz="2000" b="1" i="0" u="none" strike="noStrike" kern="1200" cap="all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FangSong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CD3732-2C20-4D7C-B43E-E75EF96848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8910" y="1229274"/>
            <a:ext cx="10566400" cy="561433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November, 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2020,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shortly after the 3 conventions (Singapore, Malaysia, Taiwan),</a:t>
            </a:r>
            <a:r>
              <a:rPr lang="zh-TW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  <a:endParaRPr lang="en-US" altLang="zh-TW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our family sets off for the United States to meet with our daughter! Ready to embark on a driving tour of the United States!!</a:t>
            </a:r>
            <a:endParaRPr lang="en-US" altLang="zh-TW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Go into 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Disney Land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once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again to celebrate my 40</a:t>
            </a:r>
            <a:r>
              <a:rPr lang="en-US" altLang="zh-TW" sz="19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th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birthday!!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Grand Canyon, Yellowstone Park, San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Francisco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Redwood Park. Enjoy these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gorgeous locations while singing in the car </a:t>
            </a:r>
            <a:r>
              <a:rPr lang="zh-CN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～</a:t>
            </a:r>
            <a:endParaRPr lang="en-US" altLang="zh-TW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Return to Singapore to look at real estate. While I am searching for a second house overseas,</a:t>
            </a:r>
            <a:endParaRPr lang="en-US" altLang="zh-TW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great news is brought by my partner </a:t>
            </a:r>
            <a:r>
              <a:rPr lang="en-US" altLang="zh-CN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ZhenXun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through Line.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A total of 300 partners attended this Malaysia Convention!!</a:t>
            </a:r>
            <a:endParaRPr lang="en-US" altLang="zh-TW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Brother Ma, </a:t>
            </a:r>
            <a:r>
              <a:rPr lang="en-US" altLang="zh-CN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Meizhen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, along with 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David, </a:t>
            </a:r>
            <a:r>
              <a:rPr lang="en-US" altLang="zh-TW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Rebacca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and Carol from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Sarawak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have also completed an SC shop after the convention! They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now  truly enjoy the freedom of controlling their finances and time!</a:t>
            </a:r>
            <a:endParaRPr lang="zh-TW" alt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I am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savoring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breakfast prepared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by myself,  chatting with my partners in 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Taiwan, Singapore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and 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Malaysia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via ZOOM.</a:t>
            </a:r>
            <a:endParaRPr lang="en-US" altLang="zh-TW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We plan to spend New Year’s Eve together in Japan on December 31</a:t>
            </a:r>
            <a:r>
              <a:rPr lang="en-US" altLang="zh-TW" sz="19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st</a:t>
            </a: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!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We rent the entire homestay! Everybody sips warm sake while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reminiscing about all of our blood, sweat and tears we’ve shared in the past three years </a:t>
            </a:r>
            <a:r>
              <a:rPr lang="zh-TW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～</a:t>
            </a:r>
            <a:endParaRPr lang="en-US" altLang="zh-TW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Here goes the bell in the Japanese Temple! Embrace a greater 2021!!</a:t>
            </a:r>
            <a:endParaRPr lang="zh-TW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A2561-AA6C-454E-9D6B-07D7664EB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688"/>
            <a:ext cx="12192000" cy="634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60B7A-A692-4936-80B5-E87426550FEE}"/>
              </a:ext>
            </a:extLst>
          </p:cNvPr>
          <p:cNvSpPr txBox="1"/>
          <p:nvPr/>
        </p:nvSpPr>
        <p:spPr>
          <a:xfrm>
            <a:off x="4042117" y="395794"/>
            <a:ext cx="410776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Goal Statement</a:t>
            </a:r>
          </a:p>
        </p:txBody>
      </p:sp>
    </p:spTree>
    <p:extLst>
      <p:ext uri="{BB962C8B-B14F-4D97-AF65-F5344CB8AC3E}">
        <p14:creationId xmlns:p14="http://schemas.microsoft.com/office/powerpoint/2010/main" val="3850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A4975CB-8963-4272-B661-AE9DB7CDC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710"/>
            <a:ext cx="12192000" cy="822960"/>
          </a:xfrm>
          <a:prstGeom prst="rect">
            <a:avLst/>
          </a:prstGeom>
        </p:spPr>
      </p:pic>
      <p:sp>
        <p:nvSpPr>
          <p:cNvPr id="2512898" name="Rectangle 2">
            <a:extLst>
              <a:ext uri="{FF2B5EF4-FFF2-40B4-BE49-F238E27FC236}">
                <a16:creationId xmlns:a16="http://schemas.microsoft.com/office/drawing/2014/main" id="{68EE4544-8C5F-4915-B74B-168E75A93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-35502"/>
            <a:ext cx="12192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en-US" sz="3600" b="1" cap="none" spc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  <a:t>Goal Statement</a:t>
            </a:r>
          </a:p>
        </p:txBody>
      </p:sp>
      <p:sp>
        <p:nvSpPr>
          <p:cNvPr id="2512899" name="Rectangle 3">
            <a:extLst>
              <a:ext uri="{FF2B5EF4-FFF2-40B4-BE49-F238E27FC236}">
                <a16:creationId xmlns:a16="http://schemas.microsoft.com/office/drawing/2014/main" id="{8E5E542B-0E5B-400A-9F38-2B1B0C053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710190"/>
            <a:ext cx="8699500" cy="58684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altLang="zh-TW" sz="2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April 2020 ⋯ 6 years have passed!</a:t>
            </a:r>
            <a:endParaRPr lang="zh-TW" altLang="en-US" sz="24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Together with my partners, I  visit my mom's dream villa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 are looking at some old photos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 have made </a:t>
            </a: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every single </a:t>
            </a: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one of my dreams that I chased six years ago come true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Became </a:t>
            </a: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PC, </a:t>
            </a: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traveled around the island by sea, air, land</a:t>
            </a:r>
            <a:endParaRPr lang="en-US" altLang="zh-TW" sz="24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Became SC, helped </a:t>
            </a: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more than</a:t>
            </a: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ten </a:t>
            </a: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partners reach an annual income of over a million Taiwan dollars</a:t>
            </a:r>
            <a:endParaRPr lang="en-US" altLang="zh-TW" sz="24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Became </a:t>
            </a: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NSC, my wife and I spent our honeymoon at the most amazing coast in Greece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Today I am a Director...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 am about to finish my micro film. Everything is so surreal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 am ordinary, yet my </a:t>
            </a: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extraordinary dream has come true</a:t>
            </a:r>
            <a:endParaRPr lang="zh-TW" altLang="en-US" sz="24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CN" sz="24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Thank you, my sponsor! Thank you, Market America!</a:t>
            </a:r>
            <a:endParaRPr lang="zh-TW" altLang="en-US" sz="28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1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1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2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12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12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12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12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12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12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12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E7CCF1E4-DEEB-44A1-A90A-5522FDE7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00"/>
            <a:ext cx="12192000" cy="1143000"/>
          </a:xfrm>
        </p:spPr>
        <p:txBody>
          <a:bodyPr/>
          <a:lstStyle/>
          <a:p>
            <a:pPr algn="ctr"/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Your </a:t>
            </a:r>
            <a:r>
              <a:rPr lang="en-US" altLang="zh-TW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big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zh-TW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why </a:t>
            </a:r>
            <a:r>
              <a:rPr lang="en-US" altLang="zh-TW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?</a:t>
            </a:r>
            <a:r>
              <a:rPr lang="en-US" altLang="zh-TW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zh-TW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88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93D85DF-41F4-449C-85C7-E17F5691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707E44D-FB66-4F93-9AC5-BC9C9C410C90}"/>
              </a:ext>
            </a:extLst>
          </p:cNvPr>
          <p:cNvSpPr/>
          <p:nvPr/>
        </p:nvSpPr>
        <p:spPr>
          <a:xfrm>
            <a:off x="1421002" y="4259514"/>
            <a:ext cx="61189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  <a:ea typeface="KaiTi" panose="02010609060101010101" pitchFamily="49" charset="-122"/>
              </a:rPr>
              <a:t>Dream Board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low Solid Italic" panose="04030604020F02020D02" pitchFamily="82" charset="0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14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群組 70">
            <a:extLst>
              <a:ext uri="{FF2B5EF4-FFF2-40B4-BE49-F238E27FC236}">
                <a16:creationId xmlns:a16="http://schemas.microsoft.com/office/drawing/2014/main" id="{B0A1D128-D21B-469A-A2EE-741D6D6FF687}"/>
              </a:ext>
            </a:extLst>
          </p:cNvPr>
          <p:cNvGrpSpPr/>
          <p:nvPr/>
        </p:nvGrpSpPr>
        <p:grpSpPr>
          <a:xfrm>
            <a:off x="1566505" y="1366861"/>
            <a:ext cx="3107946" cy="2602297"/>
            <a:chOff x="177216" y="95854"/>
            <a:chExt cx="3107946" cy="2602297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90FF2BE-395A-4B77-A6A1-481E3612CE47}"/>
                </a:ext>
              </a:extLst>
            </p:cNvPr>
            <p:cNvSpPr/>
            <p:nvPr/>
          </p:nvSpPr>
          <p:spPr>
            <a:xfrm rot="5325549">
              <a:off x="460948" y="-187878"/>
              <a:ext cx="2439616" cy="3007079"/>
            </a:xfrm>
            <a:custGeom>
              <a:avLst/>
              <a:gdLst/>
              <a:ahLst/>
              <a:cxnLst/>
              <a:rect l="l" t="t" r="r" b="b"/>
              <a:pathLst>
                <a:path w="2606040" h="3409950">
                  <a:moveTo>
                    <a:pt x="95563" y="0"/>
                  </a:moveTo>
                  <a:lnTo>
                    <a:pt x="151631" y="0"/>
                  </a:lnTo>
                  <a:lnTo>
                    <a:pt x="149700" y="9562"/>
                  </a:lnTo>
                  <a:cubicBezTo>
                    <a:pt x="149700" y="56927"/>
                    <a:pt x="188097" y="95324"/>
                    <a:pt x="235463" y="95324"/>
                  </a:cubicBezTo>
                  <a:cubicBezTo>
                    <a:pt x="282829" y="95324"/>
                    <a:pt x="321226" y="56927"/>
                    <a:pt x="321226" y="9562"/>
                  </a:cubicBezTo>
                  <a:cubicBezTo>
                    <a:pt x="321226" y="6276"/>
                    <a:pt x="321041" y="3034"/>
                    <a:pt x="319296" y="0"/>
                  </a:cubicBezTo>
                  <a:lnTo>
                    <a:pt x="387074" y="0"/>
                  </a:lnTo>
                  <a:lnTo>
                    <a:pt x="385143" y="9562"/>
                  </a:lnTo>
                  <a:cubicBezTo>
                    <a:pt x="385143" y="56927"/>
                    <a:pt x="423540" y="95324"/>
                    <a:pt x="470906" y="95324"/>
                  </a:cubicBezTo>
                  <a:cubicBezTo>
                    <a:pt x="518272" y="95324"/>
                    <a:pt x="556669" y="56927"/>
                    <a:pt x="556669" y="9562"/>
                  </a:cubicBezTo>
                  <a:cubicBezTo>
                    <a:pt x="556669" y="6276"/>
                    <a:pt x="556484" y="3034"/>
                    <a:pt x="554739" y="0"/>
                  </a:cubicBezTo>
                  <a:lnTo>
                    <a:pt x="622517" y="0"/>
                  </a:lnTo>
                  <a:lnTo>
                    <a:pt x="620586" y="9562"/>
                  </a:lnTo>
                  <a:cubicBezTo>
                    <a:pt x="620586" y="56927"/>
                    <a:pt x="658983" y="95324"/>
                    <a:pt x="706349" y="95324"/>
                  </a:cubicBezTo>
                  <a:cubicBezTo>
                    <a:pt x="753715" y="95324"/>
                    <a:pt x="792112" y="56927"/>
                    <a:pt x="792112" y="9562"/>
                  </a:cubicBezTo>
                  <a:cubicBezTo>
                    <a:pt x="792112" y="6276"/>
                    <a:pt x="791927" y="3034"/>
                    <a:pt x="790182" y="0"/>
                  </a:cubicBezTo>
                  <a:lnTo>
                    <a:pt x="857960" y="0"/>
                  </a:lnTo>
                  <a:lnTo>
                    <a:pt x="856029" y="9562"/>
                  </a:lnTo>
                  <a:cubicBezTo>
                    <a:pt x="856029" y="56927"/>
                    <a:pt x="894426" y="95324"/>
                    <a:pt x="941792" y="95324"/>
                  </a:cubicBezTo>
                  <a:cubicBezTo>
                    <a:pt x="989158" y="95324"/>
                    <a:pt x="1027555" y="56927"/>
                    <a:pt x="1027555" y="9562"/>
                  </a:cubicBezTo>
                  <a:cubicBezTo>
                    <a:pt x="1027555" y="6276"/>
                    <a:pt x="1027370" y="3034"/>
                    <a:pt x="1025625" y="0"/>
                  </a:cubicBezTo>
                  <a:lnTo>
                    <a:pt x="1093403" y="0"/>
                  </a:lnTo>
                  <a:lnTo>
                    <a:pt x="1091472" y="9562"/>
                  </a:lnTo>
                  <a:cubicBezTo>
                    <a:pt x="1091472" y="56927"/>
                    <a:pt x="1129869" y="95324"/>
                    <a:pt x="1177235" y="95324"/>
                  </a:cubicBezTo>
                  <a:cubicBezTo>
                    <a:pt x="1224601" y="95324"/>
                    <a:pt x="1262998" y="56927"/>
                    <a:pt x="1262998" y="9562"/>
                  </a:cubicBezTo>
                  <a:cubicBezTo>
                    <a:pt x="1262998" y="6276"/>
                    <a:pt x="1262813" y="3034"/>
                    <a:pt x="1261068" y="0"/>
                  </a:cubicBezTo>
                  <a:lnTo>
                    <a:pt x="1328846" y="0"/>
                  </a:lnTo>
                  <a:lnTo>
                    <a:pt x="1326915" y="9562"/>
                  </a:lnTo>
                  <a:cubicBezTo>
                    <a:pt x="1326915" y="56927"/>
                    <a:pt x="1365312" y="95324"/>
                    <a:pt x="1412678" y="95324"/>
                  </a:cubicBezTo>
                  <a:cubicBezTo>
                    <a:pt x="1460044" y="95324"/>
                    <a:pt x="1498441" y="56927"/>
                    <a:pt x="1498441" y="9562"/>
                  </a:cubicBezTo>
                  <a:cubicBezTo>
                    <a:pt x="1498441" y="6276"/>
                    <a:pt x="1498256" y="3034"/>
                    <a:pt x="1496511" y="0"/>
                  </a:cubicBezTo>
                  <a:lnTo>
                    <a:pt x="1564289" y="0"/>
                  </a:lnTo>
                  <a:lnTo>
                    <a:pt x="1562358" y="9562"/>
                  </a:lnTo>
                  <a:cubicBezTo>
                    <a:pt x="1562358" y="56927"/>
                    <a:pt x="1600755" y="95324"/>
                    <a:pt x="1648121" y="95324"/>
                  </a:cubicBezTo>
                  <a:cubicBezTo>
                    <a:pt x="1695487" y="95324"/>
                    <a:pt x="1733884" y="56927"/>
                    <a:pt x="1733884" y="9562"/>
                  </a:cubicBezTo>
                  <a:cubicBezTo>
                    <a:pt x="1733884" y="6276"/>
                    <a:pt x="1733699" y="3034"/>
                    <a:pt x="1731954" y="0"/>
                  </a:cubicBezTo>
                  <a:lnTo>
                    <a:pt x="1799732" y="0"/>
                  </a:lnTo>
                  <a:lnTo>
                    <a:pt x="1797801" y="9562"/>
                  </a:lnTo>
                  <a:cubicBezTo>
                    <a:pt x="1797801" y="56927"/>
                    <a:pt x="1836198" y="95324"/>
                    <a:pt x="1883564" y="95324"/>
                  </a:cubicBezTo>
                  <a:cubicBezTo>
                    <a:pt x="1930930" y="95324"/>
                    <a:pt x="1969327" y="56927"/>
                    <a:pt x="1969327" y="9562"/>
                  </a:cubicBezTo>
                  <a:cubicBezTo>
                    <a:pt x="1969327" y="6276"/>
                    <a:pt x="1969142" y="3034"/>
                    <a:pt x="1967397" y="0"/>
                  </a:cubicBezTo>
                  <a:lnTo>
                    <a:pt x="2035175" y="0"/>
                  </a:lnTo>
                  <a:lnTo>
                    <a:pt x="2033244" y="9562"/>
                  </a:lnTo>
                  <a:cubicBezTo>
                    <a:pt x="2033244" y="56927"/>
                    <a:pt x="2071641" y="95324"/>
                    <a:pt x="2119007" y="95324"/>
                  </a:cubicBezTo>
                  <a:cubicBezTo>
                    <a:pt x="2166373" y="95324"/>
                    <a:pt x="2204770" y="56927"/>
                    <a:pt x="2204770" y="9562"/>
                  </a:cubicBezTo>
                  <a:cubicBezTo>
                    <a:pt x="2204770" y="6276"/>
                    <a:pt x="2204585" y="3034"/>
                    <a:pt x="2202840" y="0"/>
                  </a:cubicBezTo>
                  <a:lnTo>
                    <a:pt x="2270621" y="0"/>
                  </a:lnTo>
                  <a:lnTo>
                    <a:pt x="2268690" y="9562"/>
                  </a:lnTo>
                  <a:cubicBezTo>
                    <a:pt x="2268690" y="56927"/>
                    <a:pt x="2307087" y="95324"/>
                    <a:pt x="2354453" y="95324"/>
                  </a:cubicBezTo>
                  <a:cubicBezTo>
                    <a:pt x="2401819" y="95324"/>
                    <a:pt x="2440216" y="56927"/>
                    <a:pt x="2440216" y="9562"/>
                  </a:cubicBezTo>
                  <a:cubicBezTo>
                    <a:pt x="2440216" y="6276"/>
                    <a:pt x="2440031" y="3034"/>
                    <a:pt x="2438286" y="0"/>
                  </a:cubicBezTo>
                  <a:lnTo>
                    <a:pt x="2522208" y="0"/>
                  </a:lnTo>
                  <a:lnTo>
                    <a:pt x="2520277" y="9562"/>
                  </a:lnTo>
                  <a:cubicBezTo>
                    <a:pt x="2520277" y="56927"/>
                    <a:pt x="2558674" y="95324"/>
                    <a:pt x="2606040" y="95324"/>
                  </a:cubicBezTo>
                  <a:lnTo>
                    <a:pt x="2606040" y="166273"/>
                  </a:lnTo>
                  <a:cubicBezTo>
                    <a:pt x="2558674" y="166273"/>
                    <a:pt x="2520277" y="204670"/>
                    <a:pt x="2520277" y="252035"/>
                  </a:cubicBezTo>
                  <a:cubicBezTo>
                    <a:pt x="2520277" y="299400"/>
                    <a:pt x="2558674" y="337797"/>
                    <a:pt x="2606040" y="337797"/>
                  </a:cubicBezTo>
                  <a:lnTo>
                    <a:pt x="2606040" y="408747"/>
                  </a:lnTo>
                  <a:cubicBezTo>
                    <a:pt x="2558674" y="408747"/>
                    <a:pt x="2520277" y="447144"/>
                    <a:pt x="2520277" y="494509"/>
                  </a:cubicBezTo>
                  <a:cubicBezTo>
                    <a:pt x="2520277" y="541874"/>
                    <a:pt x="2558674" y="580271"/>
                    <a:pt x="2606040" y="580271"/>
                  </a:cubicBezTo>
                  <a:lnTo>
                    <a:pt x="2606040" y="651221"/>
                  </a:lnTo>
                  <a:cubicBezTo>
                    <a:pt x="2558674" y="651221"/>
                    <a:pt x="2520277" y="689618"/>
                    <a:pt x="2520277" y="736983"/>
                  </a:cubicBezTo>
                  <a:cubicBezTo>
                    <a:pt x="2520277" y="784348"/>
                    <a:pt x="2558674" y="822745"/>
                    <a:pt x="2606040" y="822745"/>
                  </a:cubicBezTo>
                  <a:lnTo>
                    <a:pt x="2606040" y="893694"/>
                  </a:lnTo>
                  <a:cubicBezTo>
                    <a:pt x="2558674" y="893694"/>
                    <a:pt x="2520277" y="932091"/>
                    <a:pt x="2520277" y="979456"/>
                  </a:cubicBezTo>
                  <a:cubicBezTo>
                    <a:pt x="2520277" y="1026821"/>
                    <a:pt x="2558674" y="1065218"/>
                    <a:pt x="2606040" y="1065218"/>
                  </a:cubicBezTo>
                  <a:lnTo>
                    <a:pt x="2606040" y="1136168"/>
                  </a:lnTo>
                  <a:cubicBezTo>
                    <a:pt x="2558674" y="1136168"/>
                    <a:pt x="2520277" y="1174565"/>
                    <a:pt x="2520277" y="1221930"/>
                  </a:cubicBezTo>
                  <a:cubicBezTo>
                    <a:pt x="2520277" y="1269295"/>
                    <a:pt x="2558674" y="1307692"/>
                    <a:pt x="2606040" y="1307692"/>
                  </a:cubicBezTo>
                  <a:lnTo>
                    <a:pt x="2606040" y="1378642"/>
                  </a:lnTo>
                  <a:cubicBezTo>
                    <a:pt x="2558674" y="1378642"/>
                    <a:pt x="2520277" y="1417039"/>
                    <a:pt x="2520277" y="1464404"/>
                  </a:cubicBezTo>
                  <a:cubicBezTo>
                    <a:pt x="2520277" y="1511769"/>
                    <a:pt x="2558674" y="1550166"/>
                    <a:pt x="2606040" y="1550166"/>
                  </a:cubicBezTo>
                  <a:lnTo>
                    <a:pt x="2606040" y="1621115"/>
                  </a:lnTo>
                  <a:cubicBezTo>
                    <a:pt x="2558674" y="1621115"/>
                    <a:pt x="2520277" y="1659512"/>
                    <a:pt x="2520277" y="1706877"/>
                  </a:cubicBezTo>
                  <a:cubicBezTo>
                    <a:pt x="2520277" y="1754242"/>
                    <a:pt x="2558674" y="1792639"/>
                    <a:pt x="2606040" y="1792639"/>
                  </a:cubicBezTo>
                  <a:lnTo>
                    <a:pt x="2606040" y="1863589"/>
                  </a:lnTo>
                  <a:cubicBezTo>
                    <a:pt x="2558674" y="1863589"/>
                    <a:pt x="2520277" y="1901986"/>
                    <a:pt x="2520277" y="1949351"/>
                  </a:cubicBezTo>
                  <a:cubicBezTo>
                    <a:pt x="2520277" y="1996716"/>
                    <a:pt x="2558674" y="2035113"/>
                    <a:pt x="2606040" y="2035113"/>
                  </a:cubicBezTo>
                  <a:lnTo>
                    <a:pt x="2606040" y="2106063"/>
                  </a:lnTo>
                  <a:cubicBezTo>
                    <a:pt x="2558674" y="2106063"/>
                    <a:pt x="2520277" y="2144460"/>
                    <a:pt x="2520277" y="2191825"/>
                  </a:cubicBezTo>
                  <a:cubicBezTo>
                    <a:pt x="2520277" y="2239190"/>
                    <a:pt x="2558674" y="2277587"/>
                    <a:pt x="2606040" y="2277587"/>
                  </a:cubicBezTo>
                  <a:lnTo>
                    <a:pt x="2606040" y="2348536"/>
                  </a:lnTo>
                  <a:cubicBezTo>
                    <a:pt x="2558674" y="2348536"/>
                    <a:pt x="2520277" y="2386933"/>
                    <a:pt x="2520277" y="2434298"/>
                  </a:cubicBezTo>
                  <a:cubicBezTo>
                    <a:pt x="2520277" y="2481663"/>
                    <a:pt x="2558674" y="2520060"/>
                    <a:pt x="2606040" y="2520060"/>
                  </a:cubicBezTo>
                  <a:lnTo>
                    <a:pt x="2606040" y="2591010"/>
                  </a:lnTo>
                  <a:cubicBezTo>
                    <a:pt x="2558674" y="2591010"/>
                    <a:pt x="2520277" y="2629407"/>
                    <a:pt x="2520277" y="2676772"/>
                  </a:cubicBezTo>
                  <a:cubicBezTo>
                    <a:pt x="2520277" y="2724137"/>
                    <a:pt x="2558674" y="2762534"/>
                    <a:pt x="2606040" y="2762534"/>
                  </a:cubicBezTo>
                  <a:lnTo>
                    <a:pt x="2606040" y="2833484"/>
                  </a:lnTo>
                  <a:cubicBezTo>
                    <a:pt x="2558674" y="2833484"/>
                    <a:pt x="2520277" y="2871881"/>
                    <a:pt x="2520277" y="2919246"/>
                  </a:cubicBezTo>
                  <a:cubicBezTo>
                    <a:pt x="2520277" y="2966611"/>
                    <a:pt x="2558674" y="3005008"/>
                    <a:pt x="2606040" y="3005008"/>
                  </a:cubicBezTo>
                  <a:lnTo>
                    <a:pt x="2606040" y="3075957"/>
                  </a:lnTo>
                  <a:cubicBezTo>
                    <a:pt x="2558674" y="3075957"/>
                    <a:pt x="2520277" y="3114354"/>
                    <a:pt x="2520277" y="3161719"/>
                  </a:cubicBezTo>
                  <a:cubicBezTo>
                    <a:pt x="2520277" y="3209084"/>
                    <a:pt x="2558674" y="3247481"/>
                    <a:pt x="2606040" y="3247481"/>
                  </a:cubicBezTo>
                  <a:lnTo>
                    <a:pt x="2606040" y="3318436"/>
                  </a:lnTo>
                  <a:cubicBezTo>
                    <a:pt x="2558674" y="3318436"/>
                    <a:pt x="2520277" y="3356833"/>
                    <a:pt x="2520277" y="3404198"/>
                  </a:cubicBezTo>
                  <a:cubicBezTo>
                    <a:pt x="2520277" y="3406153"/>
                    <a:pt x="2520343" y="3408093"/>
                    <a:pt x="2521438" y="3409950"/>
                  </a:cubicBezTo>
                  <a:lnTo>
                    <a:pt x="2439055" y="3409950"/>
                  </a:lnTo>
                  <a:lnTo>
                    <a:pt x="2440216" y="3404198"/>
                  </a:lnTo>
                  <a:cubicBezTo>
                    <a:pt x="2440216" y="3356833"/>
                    <a:pt x="2401819" y="3318436"/>
                    <a:pt x="2354453" y="3318436"/>
                  </a:cubicBezTo>
                  <a:cubicBezTo>
                    <a:pt x="2307087" y="3318436"/>
                    <a:pt x="2268690" y="3356833"/>
                    <a:pt x="2268690" y="3404198"/>
                  </a:cubicBezTo>
                  <a:cubicBezTo>
                    <a:pt x="2268690" y="3406153"/>
                    <a:pt x="2268756" y="3408093"/>
                    <a:pt x="2269851" y="3409950"/>
                  </a:cubicBezTo>
                  <a:lnTo>
                    <a:pt x="2203609" y="3409950"/>
                  </a:lnTo>
                  <a:lnTo>
                    <a:pt x="2204770" y="3404198"/>
                  </a:lnTo>
                  <a:cubicBezTo>
                    <a:pt x="2204770" y="3356833"/>
                    <a:pt x="2166373" y="3318436"/>
                    <a:pt x="2119007" y="3318436"/>
                  </a:cubicBezTo>
                  <a:cubicBezTo>
                    <a:pt x="2071641" y="3318436"/>
                    <a:pt x="2033244" y="3356833"/>
                    <a:pt x="2033244" y="3404198"/>
                  </a:cubicBezTo>
                  <a:cubicBezTo>
                    <a:pt x="2033244" y="3406153"/>
                    <a:pt x="2033310" y="3408093"/>
                    <a:pt x="2034405" y="3409950"/>
                  </a:cubicBezTo>
                  <a:lnTo>
                    <a:pt x="1968166" y="3409950"/>
                  </a:lnTo>
                  <a:lnTo>
                    <a:pt x="1969327" y="3404198"/>
                  </a:lnTo>
                  <a:cubicBezTo>
                    <a:pt x="1969327" y="3356833"/>
                    <a:pt x="1930930" y="3318436"/>
                    <a:pt x="1883564" y="3318436"/>
                  </a:cubicBezTo>
                  <a:cubicBezTo>
                    <a:pt x="1836198" y="3318436"/>
                    <a:pt x="1797801" y="3356833"/>
                    <a:pt x="1797801" y="3404198"/>
                  </a:cubicBezTo>
                  <a:cubicBezTo>
                    <a:pt x="1797801" y="3406153"/>
                    <a:pt x="1797867" y="3408093"/>
                    <a:pt x="1798962" y="3409950"/>
                  </a:cubicBezTo>
                  <a:lnTo>
                    <a:pt x="1732723" y="3409950"/>
                  </a:lnTo>
                  <a:lnTo>
                    <a:pt x="1733884" y="3404198"/>
                  </a:lnTo>
                  <a:cubicBezTo>
                    <a:pt x="1733884" y="3356833"/>
                    <a:pt x="1695487" y="3318436"/>
                    <a:pt x="1648121" y="3318436"/>
                  </a:cubicBezTo>
                  <a:cubicBezTo>
                    <a:pt x="1600755" y="3318436"/>
                    <a:pt x="1562358" y="3356833"/>
                    <a:pt x="1562358" y="3404198"/>
                  </a:cubicBezTo>
                  <a:cubicBezTo>
                    <a:pt x="1562358" y="3406153"/>
                    <a:pt x="1562424" y="3408093"/>
                    <a:pt x="1563519" y="3409950"/>
                  </a:cubicBezTo>
                  <a:lnTo>
                    <a:pt x="1497280" y="3409950"/>
                  </a:lnTo>
                  <a:lnTo>
                    <a:pt x="1498441" y="3404198"/>
                  </a:lnTo>
                  <a:cubicBezTo>
                    <a:pt x="1498441" y="3356833"/>
                    <a:pt x="1460044" y="3318436"/>
                    <a:pt x="1412678" y="3318436"/>
                  </a:cubicBezTo>
                  <a:cubicBezTo>
                    <a:pt x="1365312" y="3318436"/>
                    <a:pt x="1326915" y="3356833"/>
                    <a:pt x="1326915" y="3404198"/>
                  </a:cubicBezTo>
                  <a:cubicBezTo>
                    <a:pt x="1326915" y="3406153"/>
                    <a:pt x="1326981" y="3408093"/>
                    <a:pt x="1328076" y="3409950"/>
                  </a:cubicBezTo>
                  <a:lnTo>
                    <a:pt x="1261837" y="3409950"/>
                  </a:lnTo>
                  <a:lnTo>
                    <a:pt x="1262998" y="3404198"/>
                  </a:lnTo>
                  <a:cubicBezTo>
                    <a:pt x="1262998" y="3356833"/>
                    <a:pt x="1224601" y="3318436"/>
                    <a:pt x="1177235" y="3318436"/>
                  </a:cubicBezTo>
                  <a:cubicBezTo>
                    <a:pt x="1129869" y="3318436"/>
                    <a:pt x="1091472" y="3356833"/>
                    <a:pt x="1091472" y="3404198"/>
                  </a:cubicBezTo>
                  <a:cubicBezTo>
                    <a:pt x="1091472" y="3406153"/>
                    <a:pt x="1091538" y="3408093"/>
                    <a:pt x="1092633" y="3409950"/>
                  </a:cubicBezTo>
                  <a:lnTo>
                    <a:pt x="1026394" y="3409950"/>
                  </a:lnTo>
                  <a:lnTo>
                    <a:pt x="1027555" y="3404198"/>
                  </a:lnTo>
                  <a:cubicBezTo>
                    <a:pt x="1027555" y="3356833"/>
                    <a:pt x="989158" y="3318436"/>
                    <a:pt x="941792" y="3318436"/>
                  </a:cubicBezTo>
                  <a:cubicBezTo>
                    <a:pt x="894426" y="3318436"/>
                    <a:pt x="856029" y="3356833"/>
                    <a:pt x="856029" y="3404198"/>
                  </a:cubicBezTo>
                  <a:cubicBezTo>
                    <a:pt x="856029" y="3406153"/>
                    <a:pt x="856095" y="3408093"/>
                    <a:pt x="857190" y="3409950"/>
                  </a:cubicBezTo>
                  <a:lnTo>
                    <a:pt x="790951" y="3409950"/>
                  </a:lnTo>
                  <a:lnTo>
                    <a:pt x="792112" y="3404198"/>
                  </a:lnTo>
                  <a:cubicBezTo>
                    <a:pt x="792112" y="3356833"/>
                    <a:pt x="753715" y="3318436"/>
                    <a:pt x="706349" y="3318436"/>
                  </a:cubicBezTo>
                  <a:cubicBezTo>
                    <a:pt x="658983" y="3318436"/>
                    <a:pt x="620586" y="3356833"/>
                    <a:pt x="620586" y="3404198"/>
                  </a:cubicBezTo>
                  <a:cubicBezTo>
                    <a:pt x="620586" y="3406153"/>
                    <a:pt x="620652" y="3408093"/>
                    <a:pt x="621747" y="3409950"/>
                  </a:cubicBezTo>
                  <a:lnTo>
                    <a:pt x="555508" y="3409950"/>
                  </a:lnTo>
                  <a:lnTo>
                    <a:pt x="556669" y="3404198"/>
                  </a:lnTo>
                  <a:cubicBezTo>
                    <a:pt x="556669" y="3356833"/>
                    <a:pt x="518272" y="3318436"/>
                    <a:pt x="470906" y="3318436"/>
                  </a:cubicBezTo>
                  <a:cubicBezTo>
                    <a:pt x="423540" y="3318436"/>
                    <a:pt x="385143" y="3356833"/>
                    <a:pt x="385143" y="3404198"/>
                  </a:cubicBezTo>
                  <a:cubicBezTo>
                    <a:pt x="385143" y="3406153"/>
                    <a:pt x="385208" y="3408093"/>
                    <a:pt x="386304" y="3409950"/>
                  </a:cubicBezTo>
                  <a:lnTo>
                    <a:pt x="320065" y="3409950"/>
                  </a:lnTo>
                  <a:lnTo>
                    <a:pt x="321226" y="3404198"/>
                  </a:lnTo>
                  <a:cubicBezTo>
                    <a:pt x="321226" y="3356833"/>
                    <a:pt x="282829" y="3318436"/>
                    <a:pt x="235463" y="3318436"/>
                  </a:cubicBezTo>
                  <a:cubicBezTo>
                    <a:pt x="188097" y="3318436"/>
                    <a:pt x="149700" y="3356833"/>
                    <a:pt x="149700" y="3404198"/>
                  </a:cubicBezTo>
                  <a:cubicBezTo>
                    <a:pt x="149700" y="3406153"/>
                    <a:pt x="149765" y="3408093"/>
                    <a:pt x="150861" y="3409950"/>
                  </a:cubicBezTo>
                  <a:lnTo>
                    <a:pt x="96332" y="3409950"/>
                  </a:lnTo>
                  <a:lnTo>
                    <a:pt x="97493" y="3404198"/>
                  </a:lnTo>
                  <a:cubicBezTo>
                    <a:pt x="97493" y="3356833"/>
                    <a:pt x="59096" y="3318436"/>
                    <a:pt x="11730" y="3318436"/>
                  </a:cubicBezTo>
                  <a:lnTo>
                    <a:pt x="0" y="3320804"/>
                  </a:lnTo>
                  <a:lnTo>
                    <a:pt x="0" y="3245113"/>
                  </a:lnTo>
                  <a:lnTo>
                    <a:pt x="11730" y="3247481"/>
                  </a:lnTo>
                  <a:cubicBezTo>
                    <a:pt x="59096" y="3247481"/>
                    <a:pt x="97493" y="3209084"/>
                    <a:pt x="97493" y="3161719"/>
                  </a:cubicBezTo>
                  <a:cubicBezTo>
                    <a:pt x="97493" y="3114354"/>
                    <a:pt x="59096" y="3075957"/>
                    <a:pt x="11730" y="3075957"/>
                  </a:cubicBezTo>
                  <a:lnTo>
                    <a:pt x="0" y="3078325"/>
                  </a:lnTo>
                  <a:lnTo>
                    <a:pt x="0" y="3002640"/>
                  </a:lnTo>
                  <a:lnTo>
                    <a:pt x="11730" y="3005008"/>
                  </a:lnTo>
                  <a:cubicBezTo>
                    <a:pt x="59096" y="3005008"/>
                    <a:pt x="97493" y="2966611"/>
                    <a:pt x="97493" y="2919246"/>
                  </a:cubicBezTo>
                  <a:cubicBezTo>
                    <a:pt x="97493" y="2871881"/>
                    <a:pt x="59096" y="2833484"/>
                    <a:pt x="11730" y="2833484"/>
                  </a:cubicBezTo>
                  <a:lnTo>
                    <a:pt x="0" y="2835852"/>
                  </a:lnTo>
                  <a:lnTo>
                    <a:pt x="0" y="2760166"/>
                  </a:lnTo>
                  <a:lnTo>
                    <a:pt x="11730" y="2762534"/>
                  </a:lnTo>
                  <a:cubicBezTo>
                    <a:pt x="59096" y="2762534"/>
                    <a:pt x="97493" y="2724137"/>
                    <a:pt x="97493" y="2676772"/>
                  </a:cubicBezTo>
                  <a:cubicBezTo>
                    <a:pt x="97493" y="2629407"/>
                    <a:pt x="59096" y="2591010"/>
                    <a:pt x="11730" y="2591010"/>
                  </a:cubicBezTo>
                  <a:lnTo>
                    <a:pt x="0" y="2593378"/>
                  </a:lnTo>
                  <a:lnTo>
                    <a:pt x="0" y="2517692"/>
                  </a:lnTo>
                  <a:lnTo>
                    <a:pt x="11730" y="2520060"/>
                  </a:lnTo>
                  <a:cubicBezTo>
                    <a:pt x="59096" y="2520060"/>
                    <a:pt x="97493" y="2481663"/>
                    <a:pt x="97493" y="2434298"/>
                  </a:cubicBezTo>
                  <a:cubicBezTo>
                    <a:pt x="97493" y="2386933"/>
                    <a:pt x="59096" y="2348536"/>
                    <a:pt x="11730" y="2348536"/>
                  </a:cubicBezTo>
                  <a:lnTo>
                    <a:pt x="0" y="2350904"/>
                  </a:lnTo>
                  <a:lnTo>
                    <a:pt x="0" y="2275219"/>
                  </a:lnTo>
                  <a:lnTo>
                    <a:pt x="11730" y="2277587"/>
                  </a:lnTo>
                  <a:cubicBezTo>
                    <a:pt x="59096" y="2277587"/>
                    <a:pt x="97493" y="2239190"/>
                    <a:pt x="97493" y="2191825"/>
                  </a:cubicBezTo>
                  <a:cubicBezTo>
                    <a:pt x="97493" y="2144460"/>
                    <a:pt x="59096" y="2106063"/>
                    <a:pt x="11730" y="2106063"/>
                  </a:cubicBezTo>
                  <a:lnTo>
                    <a:pt x="0" y="2108431"/>
                  </a:lnTo>
                  <a:lnTo>
                    <a:pt x="0" y="2032745"/>
                  </a:lnTo>
                  <a:lnTo>
                    <a:pt x="11730" y="2035113"/>
                  </a:lnTo>
                  <a:cubicBezTo>
                    <a:pt x="59096" y="2035113"/>
                    <a:pt x="97493" y="1996716"/>
                    <a:pt x="97493" y="1949351"/>
                  </a:cubicBezTo>
                  <a:cubicBezTo>
                    <a:pt x="97493" y="1901986"/>
                    <a:pt x="59096" y="1863589"/>
                    <a:pt x="11730" y="1863589"/>
                  </a:cubicBezTo>
                  <a:lnTo>
                    <a:pt x="0" y="1865957"/>
                  </a:lnTo>
                  <a:lnTo>
                    <a:pt x="0" y="1790271"/>
                  </a:lnTo>
                  <a:lnTo>
                    <a:pt x="11730" y="1792639"/>
                  </a:lnTo>
                  <a:cubicBezTo>
                    <a:pt x="59096" y="1792639"/>
                    <a:pt x="97493" y="1754242"/>
                    <a:pt x="97493" y="1706877"/>
                  </a:cubicBezTo>
                  <a:cubicBezTo>
                    <a:pt x="97493" y="1659512"/>
                    <a:pt x="59096" y="1621115"/>
                    <a:pt x="11730" y="1621115"/>
                  </a:cubicBezTo>
                  <a:lnTo>
                    <a:pt x="0" y="1623483"/>
                  </a:lnTo>
                  <a:lnTo>
                    <a:pt x="0" y="1547798"/>
                  </a:lnTo>
                  <a:lnTo>
                    <a:pt x="11730" y="1550166"/>
                  </a:lnTo>
                  <a:cubicBezTo>
                    <a:pt x="59096" y="1550166"/>
                    <a:pt x="97493" y="1511769"/>
                    <a:pt x="97493" y="1464404"/>
                  </a:cubicBezTo>
                  <a:cubicBezTo>
                    <a:pt x="97493" y="1417039"/>
                    <a:pt x="59096" y="1378642"/>
                    <a:pt x="11730" y="1378642"/>
                  </a:cubicBezTo>
                  <a:lnTo>
                    <a:pt x="0" y="1381010"/>
                  </a:lnTo>
                  <a:lnTo>
                    <a:pt x="0" y="1305324"/>
                  </a:lnTo>
                  <a:lnTo>
                    <a:pt x="11730" y="1307692"/>
                  </a:lnTo>
                  <a:cubicBezTo>
                    <a:pt x="59096" y="1307692"/>
                    <a:pt x="97493" y="1269295"/>
                    <a:pt x="97493" y="1221930"/>
                  </a:cubicBezTo>
                  <a:cubicBezTo>
                    <a:pt x="97493" y="1174565"/>
                    <a:pt x="59096" y="1136168"/>
                    <a:pt x="11730" y="1136168"/>
                  </a:cubicBezTo>
                  <a:lnTo>
                    <a:pt x="0" y="1138536"/>
                  </a:lnTo>
                  <a:lnTo>
                    <a:pt x="0" y="1062850"/>
                  </a:lnTo>
                  <a:lnTo>
                    <a:pt x="11730" y="1065218"/>
                  </a:lnTo>
                  <a:cubicBezTo>
                    <a:pt x="59096" y="1065218"/>
                    <a:pt x="97493" y="1026821"/>
                    <a:pt x="97493" y="979456"/>
                  </a:cubicBezTo>
                  <a:cubicBezTo>
                    <a:pt x="97493" y="932091"/>
                    <a:pt x="59096" y="893694"/>
                    <a:pt x="11730" y="893694"/>
                  </a:cubicBezTo>
                  <a:lnTo>
                    <a:pt x="0" y="896062"/>
                  </a:lnTo>
                  <a:lnTo>
                    <a:pt x="0" y="820377"/>
                  </a:lnTo>
                  <a:lnTo>
                    <a:pt x="11730" y="822745"/>
                  </a:lnTo>
                  <a:cubicBezTo>
                    <a:pt x="59096" y="822745"/>
                    <a:pt x="97493" y="784348"/>
                    <a:pt x="97493" y="736983"/>
                  </a:cubicBezTo>
                  <a:cubicBezTo>
                    <a:pt x="97493" y="689618"/>
                    <a:pt x="59096" y="651221"/>
                    <a:pt x="11730" y="651221"/>
                  </a:cubicBezTo>
                  <a:lnTo>
                    <a:pt x="0" y="653589"/>
                  </a:lnTo>
                  <a:lnTo>
                    <a:pt x="0" y="577903"/>
                  </a:lnTo>
                  <a:lnTo>
                    <a:pt x="11730" y="580271"/>
                  </a:lnTo>
                  <a:cubicBezTo>
                    <a:pt x="59096" y="580271"/>
                    <a:pt x="97493" y="541874"/>
                    <a:pt x="97493" y="494509"/>
                  </a:cubicBezTo>
                  <a:cubicBezTo>
                    <a:pt x="97493" y="447144"/>
                    <a:pt x="59096" y="408747"/>
                    <a:pt x="11730" y="408747"/>
                  </a:cubicBezTo>
                  <a:lnTo>
                    <a:pt x="0" y="411115"/>
                  </a:lnTo>
                  <a:lnTo>
                    <a:pt x="0" y="335429"/>
                  </a:lnTo>
                  <a:lnTo>
                    <a:pt x="11730" y="337797"/>
                  </a:lnTo>
                  <a:cubicBezTo>
                    <a:pt x="59096" y="337797"/>
                    <a:pt x="97493" y="299400"/>
                    <a:pt x="97493" y="252035"/>
                  </a:cubicBezTo>
                  <a:cubicBezTo>
                    <a:pt x="97493" y="204670"/>
                    <a:pt x="59096" y="166273"/>
                    <a:pt x="11730" y="166273"/>
                  </a:cubicBezTo>
                  <a:lnTo>
                    <a:pt x="0" y="168641"/>
                  </a:lnTo>
                  <a:lnTo>
                    <a:pt x="0" y="92956"/>
                  </a:lnTo>
                  <a:lnTo>
                    <a:pt x="11730" y="95324"/>
                  </a:lnTo>
                  <a:cubicBezTo>
                    <a:pt x="59096" y="95324"/>
                    <a:pt x="97493" y="56927"/>
                    <a:pt x="97493" y="9562"/>
                  </a:cubicBezTo>
                  <a:cubicBezTo>
                    <a:pt x="97493" y="6276"/>
                    <a:pt x="97308" y="3034"/>
                    <a:pt x="9556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59DBEB6-A884-438E-9311-55FFA479B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08318">
              <a:off x="181595" y="430899"/>
              <a:ext cx="3103567" cy="22672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A4EEF0F2-1704-4029-966B-3B37E0ADAE93}"/>
                </a:ext>
              </a:extLst>
            </p:cNvPr>
            <p:cNvSpPr txBox="1"/>
            <p:nvPr/>
          </p:nvSpPr>
          <p:spPr>
            <a:xfrm>
              <a:off x="198540" y="218967"/>
              <a:ext cx="2968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1. A life w/o alarm clock</a:t>
              </a:r>
              <a:endParaRPr lang="zh-TW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A1DED3AD-5230-4AAC-8ABC-896D07BD9F03}"/>
              </a:ext>
            </a:extLst>
          </p:cNvPr>
          <p:cNvGrpSpPr/>
          <p:nvPr/>
        </p:nvGrpSpPr>
        <p:grpSpPr>
          <a:xfrm rot="351254">
            <a:off x="4567792" y="1325163"/>
            <a:ext cx="3007079" cy="2422170"/>
            <a:chOff x="8149996" y="402898"/>
            <a:chExt cx="3007079" cy="2422170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88F6E0CA-6E04-4376-A2B7-B7FC37BDF640}"/>
                </a:ext>
              </a:extLst>
            </p:cNvPr>
            <p:cNvGrpSpPr/>
            <p:nvPr/>
          </p:nvGrpSpPr>
          <p:grpSpPr>
            <a:xfrm rot="5022176">
              <a:off x="8442451" y="110443"/>
              <a:ext cx="2422170" cy="3007079"/>
              <a:chOff x="1651000" y="2540000"/>
              <a:chExt cx="2606040" cy="3409950"/>
            </a:xfrm>
          </p:grpSpPr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FF25305F-4102-4558-9EE5-AC0A32B13A2B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C9AB3FF4-7935-46CB-9F25-FA70FE975720}"/>
                  </a:ext>
                </a:extLst>
              </p:cNvPr>
              <p:cNvSpPr txBox="1"/>
              <p:nvPr/>
            </p:nvSpPr>
            <p:spPr>
              <a:xfrm>
                <a:off x="3411489" y="2657460"/>
                <a:ext cx="591914" cy="59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E0D70B9C-0701-467C-A132-08CB8EB7FC23}"/>
                  </a:ext>
                </a:extLst>
              </p:cNvPr>
              <p:cNvSpPr txBox="1"/>
              <p:nvPr/>
            </p:nvSpPr>
            <p:spPr>
              <a:xfrm>
                <a:off x="3359748" y="3009983"/>
                <a:ext cx="695395" cy="41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美國</a:t>
                </a:r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2E425E6-F8FC-44AE-A45A-59B8CFD0C9A5}"/>
                </a:ext>
              </a:extLst>
            </p:cNvPr>
            <p:cNvSpPr txBox="1"/>
            <p:nvPr/>
          </p:nvSpPr>
          <p:spPr>
            <a:xfrm rot="21248746">
              <a:off x="8264020" y="534760"/>
              <a:ext cx="27790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2.</a:t>
              </a:r>
              <a:r>
                <a:rPr lang="zh-TW" altLang="en-US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 </a:t>
              </a:r>
              <a:r>
                <a:rPr lang="en-US" altLang="zh-CN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Earn passively</a:t>
              </a:r>
              <a:endParaRPr lang="zh-TW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CFB32C24-A3EB-49BC-823B-81B8C018D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87668">
              <a:off x="8327020" y="861349"/>
              <a:ext cx="2721283" cy="18613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CE8A4BE2-5498-4BBC-AF8F-C02ECAE5C871}"/>
              </a:ext>
            </a:extLst>
          </p:cNvPr>
          <p:cNvGrpSpPr/>
          <p:nvPr/>
        </p:nvGrpSpPr>
        <p:grpSpPr>
          <a:xfrm rot="379506">
            <a:off x="7482472" y="1316348"/>
            <a:ext cx="3095767" cy="2422170"/>
            <a:chOff x="6137021" y="3367796"/>
            <a:chExt cx="3095767" cy="2422170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47674E53-398C-4F75-9499-4F04DA0E9F3A}"/>
                </a:ext>
              </a:extLst>
            </p:cNvPr>
            <p:cNvGrpSpPr/>
            <p:nvPr/>
          </p:nvGrpSpPr>
          <p:grpSpPr>
            <a:xfrm rot="5022176">
              <a:off x="6518164" y="3075341"/>
              <a:ext cx="2422170" cy="3007079"/>
              <a:chOff x="1651000" y="2540000"/>
              <a:chExt cx="2606040" cy="3409950"/>
            </a:xfrm>
          </p:grpSpPr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B9296C5A-F58A-4AEF-8920-BC771003D91B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25C6563-047D-47AA-8AFA-4124B1A3DFFC}"/>
                  </a:ext>
                </a:extLst>
              </p:cNvPr>
              <p:cNvSpPr txBox="1"/>
              <p:nvPr/>
            </p:nvSpPr>
            <p:spPr>
              <a:xfrm>
                <a:off x="3411489" y="2657460"/>
                <a:ext cx="591914" cy="59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25" name="TextBox 11">
                <a:extLst>
                  <a:ext uri="{FF2B5EF4-FFF2-40B4-BE49-F238E27FC236}">
                    <a16:creationId xmlns:a16="http://schemas.microsoft.com/office/drawing/2014/main" id="{AAB84146-04C8-402E-84FB-B58F5AD833F8}"/>
                  </a:ext>
                </a:extLst>
              </p:cNvPr>
              <p:cNvSpPr txBox="1"/>
              <p:nvPr/>
            </p:nvSpPr>
            <p:spPr>
              <a:xfrm>
                <a:off x="3359749" y="3009983"/>
                <a:ext cx="695395" cy="41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美國</a:t>
                </a:r>
              </a:p>
            </p:txBody>
          </p:sp>
        </p:grp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A168224F-37E0-4841-82E9-D60F8F2F6A1D}"/>
                </a:ext>
              </a:extLst>
            </p:cNvPr>
            <p:cNvSpPr txBox="1"/>
            <p:nvPr/>
          </p:nvSpPr>
          <p:spPr>
            <a:xfrm rot="21220494">
              <a:off x="6137021" y="3505523"/>
              <a:ext cx="3008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3. </a:t>
              </a:r>
              <a:r>
                <a:rPr lang="en-US" altLang="zh-CN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Let my wife &amp; mom live like queens</a:t>
              </a:r>
              <a:endParaRPr lang="zh-TW" altLang="en-US" sz="1400" b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309D474-3111-4D1E-B136-B32528731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68336">
              <a:off x="6451006" y="3833745"/>
              <a:ext cx="2686005" cy="17874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33D7E00B-F065-45DD-A8DF-7E31C3095CB7}"/>
              </a:ext>
            </a:extLst>
          </p:cNvPr>
          <p:cNvGrpSpPr/>
          <p:nvPr/>
        </p:nvGrpSpPr>
        <p:grpSpPr>
          <a:xfrm rot="337594">
            <a:off x="121779" y="3911471"/>
            <a:ext cx="3007079" cy="2422170"/>
            <a:chOff x="818016" y="839669"/>
            <a:chExt cx="3007079" cy="2422170"/>
          </a:xfrm>
        </p:grpSpPr>
        <p:grpSp>
          <p:nvGrpSpPr>
            <p:cNvPr id="31" name="Group 3">
              <a:extLst>
                <a:ext uri="{FF2B5EF4-FFF2-40B4-BE49-F238E27FC236}">
                  <a16:creationId xmlns:a16="http://schemas.microsoft.com/office/drawing/2014/main" id="{00E6DD51-3EC3-41A4-9EA3-1BF936ED216A}"/>
                </a:ext>
              </a:extLst>
            </p:cNvPr>
            <p:cNvGrpSpPr/>
            <p:nvPr/>
          </p:nvGrpSpPr>
          <p:grpSpPr>
            <a:xfrm rot="5022176">
              <a:off x="1110471" y="547214"/>
              <a:ext cx="2422170" cy="3007079"/>
              <a:chOff x="1651000" y="2540000"/>
              <a:chExt cx="2606040" cy="3409950"/>
            </a:xfrm>
          </p:grpSpPr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29E0D692-1873-4918-B379-8D1C3EB07F25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A154F84A-CEB8-4DA5-997E-618B7FB96E40}"/>
                  </a:ext>
                </a:extLst>
              </p:cNvPr>
              <p:cNvSpPr txBox="1"/>
              <p:nvPr/>
            </p:nvSpPr>
            <p:spPr>
              <a:xfrm>
                <a:off x="3411489" y="2657459"/>
                <a:ext cx="591914" cy="59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8AD02256-274B-4239-B640-36BCA41C8072}"/>
                  </a:ext>
                </a:extLst>
              </p:cNvPr>
              <p:cNvSpPr txBox="1"/>
              <p:nvPr/>
            </p:nvSpPr>
            <p:spPr>
              <a:xfrm>
                <a:off x="3359749" y="3009982"/>
                <a:ext cx="695395" cy="41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美國</a:t>
                </a:r>
              </a:p>
            </p:txBody>
          </p:sp>
        </p:grp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7B7E217B-115E-42B0-B7B8-7158CF643E2A}"/>
                </a:ext>
              </a:extLst>
            </p:cNvPr>
            <p:cNvSpPr txBox="1"/>
            <p:nvPr/>
          </p:nvSpPr>
          <p:spPr>
            <a:xfrm rot="21290789">
              <a:off x="1385662" y="939862"/>
              <a:ext cx="2432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4.</a:t>
              </a:r>
              <a:r>
                <a:rPr lang="zh-TW" altLang="en-US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 </a:t>
              </a:r>
              <a:r>
                <a:rPr lang="en-US" altLang="zh-CN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Dream house</a:t>
              </a:r>
              <a:endParaRPr lang="zh-TW" alt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DCAC436D-B240-4154-9AF5-B4A025D021D0}"/>
              </a:ext>
            </a:extLst>
          </p:cNvPr>
          <p:cNvGrpSpPr/>
          <p:nvPr/>
        </p:nvGrpSpPr>
        <p:grpSpPr>
          <a:xfrm rot="362186">
            <a:off x="3118594" y="3894773"/>
            <a:ext cx="3021596" cy="2422170"/>
            <a:chOff x="418014" y="3663954"/>
            <a:chExt cx="3021596" cy="2422170"/>
          </a:xfrm>
        </p:grpSpPr>
        <p:grpSp>
          <p:nvGrpSpPr>
            <p:cNvPr id="38" name="Group 3">
              <a:extLst>
                <a:ext uri="{FF2B5EF4-FFF2-40B4-BE49-F238E27FC236}">
                  <a16:creationId xmlns:a16="http://schemas.microsoft.com/office/drawing/2014/main" id="{E8A8230B-5FB1-42D9-A563-9238EBFA7046}"/>
                </a:ext>
              </a:extLst>
            </p:cNvPr>
            <p:cNvGrpSpPr/>
            <p:nvPr/>
          </p:nvGrpSpPr>
          <p:grpSpPr>
            <a:xfrm rot="5022176">
              <a:off x="724986" y="3371499"/>
              <a:ext cx="2422170" cy="3007079"/>
              <a:chOff x="1651000" y="2540000"/>
              <a:chExt cx="2606040" cy="3409950"/>
            </a:xfrm>
          </p:grpSpPr>
          <p:sp>
            <p:nvSpPr>
              <p:cNvPr id="39" name="Rectangle 2">
                <a:extLst>
                  <a:ext uri="{FF2B5EF4-FFF2-40B4-BE49-F238E27FC236}">
                    <a16:creationId xmlns:a16="http://schemas.microsoft.com/office/drawing/2014/main" id="{D2787AB3-4EA0-4BCE-ABE1-CBDF45777E89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232FB08-44B7-429A-B7D6-E8D5D536C42F}"/>
                  </a:ext>
                </a:extLst>
              </p:cNvPr>
              <p:cNvSpPr txBox="1"/>
              <p:nvPr/>
            </p:nvSpPr>
            <p:spPr>
              <a:xfrm>
                <a:off x="3411488" y="2657459"/>
                <a:ext cx="591914" cy="59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41" name="TextBox 11">
                <a:extLst>
                  <a:ext uri="{FF2B5EF4-FFF2-40B4-BE49-F238E27FC236}">
                    <a16:creationId xmlns:a16="http://schemas.microsoft.com/office/drawing/2014/main" id="{56A65206-4AFE-4B85-9061-1D0F270750F4}"/>
                  </a:ext>
                </a:extLst>
              </p:cNvPr>
              <p:cNvSpPr txBox="1"/>
              <p:nvPr/>
            </p:nvSpPr>
            <p:spPr>
              <a:xfrm>
                <a:off x="3359749" y="3009983"/>
                <a:ext cx="695395" cy="41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美國</a:t>
                </a:r>
              </a:p>
            </p:txBody>
          </p:sp>
        </p:grp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0A765434-8B2D-4771-BFE9-3D1235C8A9DB}"/>
                </a:ext>
              </a:extLst>
            </p:cNvPr>
            <p:cNvSpPr txBox="1"/>
            <p:nvPr/>
          </p:nvSpPr>
          <p:spPr>
            <a:xfrm rot="21243782">
              <a:off x="418014" y="3857070"/>
              <a:ext cx="2900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5.</a:t>
              </a:r>
              <a:r>
                <a:rPr lang="zh-TW" altLang="en-US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Have children go to forest school</a:t>
              </a:r>
              <a:endParaRPr lang="zh-TW" altLang="en-US" sz="1400" b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9B1004E8-4246-4D1B-A183-372B630AC0CC}"/>
              </a:ext>
            </a:extLst>
          </p:cNvPr>
          <p:cNvGrpSpPr/>
          <p:nvPr/>
        </p:nvGrpSpPr>
        <p:grpSpPr>
          <a:xfrm rot="319062">
            <a:off x="6111078" y="3855808"/>
            <a:ext cx="3007079" cy="2422170"/>
            <a:chOff x="9191340" y="3367796"/>
            <a:chExt cx="3007079" cy="2422170"/>
          </a:xfrm>
        </p:grpSpPr>
        <p:grpSp>
          <p:nvGrpSpPr>
            <p:cNvPr id="44" name="Group 3">
              <a:extLst>
                <a:ext uri="{FF2B5EF4-FFF2-40B4-BE49-F238E27FC236}">
                  <a16:creationId xmlns:a16="http://schemas.microsoft.com/office/drawing/2014/main" id="{2875019D-CF63-4364-B27C-68666F92F4CA}"/>
                </a:ext>
              </a:extLst>
            </p:cNvPr>
            <p:cNvGrpSpPr/>
            <p:nvPr/>
          </p:nvGrpSpPr>
          <p:grpSpPr>
            <a:xfrm rot="5022176">
              <a:off x="9483795" y="3075341"/>
              <a:ext cx="2422170" cy="3007079"/>
              <a:chOff x="1651000" y="2540000"/>
              <a:chExt cx="2606040" cy="3409950"/>
            </a:xfrm>
          </p:grpSpPr>
          <p:sp>
            <p:nvSpPr>
              <p:cNvPr id="45" name="Rectangle 2">
                <a:extLst>
                  <a:ext uri="{FF2B5EF4-FFF2-40B4-BE49-F238E27FC236}">
                    <a16:creationId xmlns:a16="http://schemas.microsoft.com/office/drawing/2014/main" id="{99DF02D6-7D2C-4307-91DD-768458815925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10">
                <a:extLst>
                  <a:ext uri="{FF2B5EF4-FFF2-40B4-BE49-F238E27FC236}">
                    <a16:creationId xmlns:a16="http://schemas.microsoft.com/office/drawing/2014/main" id="{49BF4548-5AC4-44FE-BD34-78B275F1DD8E}"/>
                  </a:ext>
                </a:extLst>
              </p:cNvPr>
              <p:cNvSpPr txBox="1"/>
              <p:nvPr/>
            </p:nvSpPr>
            <p:spPr>
              <a:xfrm>
                <a:off x="3411489" y="2657459"/>
                <a:ext cx="591914" cy="59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47" name="TextBox 11">
                <a:extLst>
                  <a:ext uri="{FF2B5EF4-FFF2-40B4-BE49-F238E27FC236}">
                    <a16:creationId xmlns:a16="http://schemas.microsoft.com/office/drawing/2014/main" id="{89C530AA-A798-4A95-A504-DA5DFC2C2E34}"/>
                  </a:ext>
                </a:extLst>
              </p:cNvPr>
              <p:cNvSpPr txBox="1"/>
              <p:nvPr/>
            </p:nvSpPr>
            <p:spPr>
              <a:xfrm>
                <a:off x="3359748" y="3009983"/>
                <a:ext cx="695395" cy="41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美國</a:t>
                </a:r>
              </a:p>
            </p:txBody>
          </p:sp>
        </p:grp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B106F5F8-EDFF-49BD-91FA-594A17398AC9}"/>
                </a:ext>
              </a:extLst>
            </p:cNvPr>
            <p:cNvSpPr txBox="1"/>
            <p:nvPr/>
          </p:nvSpPr>
          <p:spPr>
            <a:xfrm rot="21290789">
              <a:off x="9204266" y="3553250"/>
              <a:ext cx="27577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6. </a:t>
              </a:r>
              <a:r>
                <a:rPr lang="en-US" altLang="zh-CN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Car w/ great comfort &amp; quality</a:t>
              </a:r>
              <a:endParaRPr lang="zh-TW" altLang="en-US" sz="1400" b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CCBC54E1-A0B0-4EC0-A9F3-C7839FE85688}"/>
              </a:ext>
            </a:extLst>
          </p:cNvPr>
          <p:cNvGrpSpPr/>
          <p:nvPr/>
        </p:nvGrpSpPr>
        <p:grpSpPr>
          <a:xfrm rot="332834">
            <a:off x="9091914" y="3804764"/>
            <a:ext cx="3034530" cy="2422170"/>
            <a:chOff x="3376874" y="3615365"/>
            <a:chExt cx="3034530" cy="2422170"/>
          </a:xfrm>
        </p:grpSpPr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id="{6C3BE7C2-E849-464D-9FE4-5A73434474E4}"/>
                </a:ext>
              </a:extLst>
            </p:cNvPr>
            <p:cNvGrpSpPr/>
            <p:nvPr/>
          </p:nvGrpSpPr>
          <p:grpSpPr>
            <a:xfrm rot="5022176">
              <a:off x="3696780" y="3322910"/>
              <a:ext cx="2422170" cy="3007079"/>
              <a:chOff x="1651000" y="2540000"/>
              <a:chExt cx="2606040" cy="3409950"/>
            </a:xfrm>
          </p:grpSpPr>
          <p:sp>
            <p:nvSpPr>
              <p:cNvPr id="57" name="Rectangle 2">
                <a:extLst>
                  <a:ext uri="{FF2B5EF4-FFF2-40B4-BE49-F238E27FC236}">
                    <a16:creationId xmlns:a16="http://schemas.microsoft.com/office/drawing/2014/main" id="{5E8F9B2C-B258-4AAA-9AC1-8223BD52B4F4}"/>
                  </a:ext>
                </a:extLst>
              </p:cNvPr>
              <p:cNvSpPr/>
              <p:nvPr/>
            </p:nvSpPr>
            <p:spPr>
              <a:xfrm>
                <a:off x="1651000" y="2540000"/>
                <a:ext cx="2606040" cy="340995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xtBox 10">
                <a:extLst>
                  <a:ext uri="{FF2B5EF4-FFF2-40B4-BE49-F238E27FC236}">
                    <a16:creationId xmlns:a16="http://schemas.microsoft.com/office/drawing/2014/main" id="{24A8F695-A18C-4454-9CE0-02122F02F058}"/>
                  </a:ext>
                </a:extLst>
              </p:cNvPr>
              <p:cNvSpPr txBox="1"/>
              <p:nvPr/>
            </p:nvSpPr>
            <p:spPr>
              <a:xfrm>
                <a:off x="3411489" y="2657459"/>
                <a:ext cx="591914" cy="59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59" name="TextBox 11">
                <a:extLst>
                  <a:ext uri="{FF2B5EF4-FFF2-40B4-BE49-F238E27FC236}">
                    <a16:creationId xmlns:a16="http://schemas.microsoft.com/office/drawing/2014/main" id="{F68248C4-4F44-4702-A9D5-0C034E3DDF2E}"/>
                  </a:ext>
                </a:extLst>
              </p:cNvPr>
              <p:cNvSpPr txBox="1"/>
              <p:nvPr/>
            </p:nvSpPr>
            <p:spPr>
              <a:xfrm>
                <a:off x="3359749" y="3009982"/>
                <a:ext cx="695395" cy="41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美國</a:t>
                </a:r>
              </a:p>
            </p:txBody>
          </p:sp>
        </p:grp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A31F9AFD-0A27-4F5A-A49B-1D981C2C0D77}"/>
                </a:ext>
              </a:extLst>
            </p:cNvPr>
            <p:cNvSpPr txBox="1"/>
            <p:nvPr/>
          </p:nvSpPr>
          <p:spPr>
            <a:xfrm rot="21290789">
              <a:off x="3376874" y="3706758"/>
              <a:ext cx="29305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7.</a:t>
              </a:r>
              <a:r>
                <a:rPr lang="zh-TW" altLang="en-US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 </a:t>
              </a:r>
              <a:r>
                <a:rPr lang="en-US" altLang="zh-CN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Do my own thing (cycling round the whole island)</a:t>
              </a:r>
              <a:endPara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  <a:p>
              <a:pPr algn="ctr"/>
              <a:endParaRPr lang="zh-TW" altLang="en-US" sz="1400" b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826FD976-E6FB-43C4-A448-A3FC8EAE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261244">
              <a:off x="3518292" y="4066204"/>
              <a:ext cx="2753090" cy="18141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BD8C693-FF29-4029-8B64-632BB79240E6}"/>
              </a:ext>
            </a:extLst>
          </p:cNvPr>
          <p:cNvSpPr txBox="1"/>
          <p:nvPr/>
        </p:nvSpPr>
        <p:spPr>
          <a:xfrm>
            <a:off x="0" y="32632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Johnny’s Dream Board (2007)</a:t>
            </a:r>
            <a:endParaRPr lang="zh-TW" alt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E3945EA3-CFFC-4B8D-85F0-9F1460DB7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76" y="4367328"/>
            <a:ext cx="2627326" cy="187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9759FFA9-D9BA-4C4C-95C3-677B3B9B9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433" y="4369734"/>
            <a:ext cx="2723350" cy="1785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9407CD0F-54AC-4360-8E12-7CD31755D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656" y="4323621"/>
            <a:ext cx="2748569" cy="174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B3B20CE6-A695-4D04-8FE1-8550C979947F}"/>
              </a:ext>
            </a:extLst>
          </p:cNvPr>
          <p:cNvGrpSpPr/>
          <p:nvPr/>
        </p:nvGrpSpPr>
        <p:grpSpPr>
          <a:xfrm>
            <a:off x="7304513" y="1113316"/>
            <a:ext cx="3310415" cy="2761727"/>
            <a:chOff x="632899" y="738995"/>
            <a:chExt cx="3310415" cy="276172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8A6EAF9-4CB1-431E-BDC7-CF2E3914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899" y="738995"/>
              <a:ext cx="3310415" cy="2761727"/>
            </a:xfrm>
            <a:prstGeom prst="rect">
              <a:avLst/>
            </a:prstGeom>
          </p:spPr>
        </p:pic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76BC1433-A1D1-4907-A9B5-4F578FD2579A}"/>
                </a:ext>
              </a:extLst>
            </p:cNvPr>
            <p:cNvGrpSpPr/>
            <p:nvPr/>
          </p:nvGrpSpPr>
          <p:grpSpPr>
            <a:xfrm>
              <a:off x="759619" y="947246"/>
              <a:ext cx="2929203" cy="2299833"/>
              <a:chOff x="2276462" y="1441728"/>
              <a:chExt cx="2929203" cy="2299833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D674D4B3-2050-4DA5-998E-001847EB7F35}"/>
                  </a:ext>
                </a:extLst>
              </p:cNvPr>
              <p:cNvSpPr/>
              <p:nvPr/>
            </p:nvSpPr>
            <p:spPr>
              <a:xfrm>
                <a:off x="2276462" y="1441728"/>
                <a:ext cx="2929203" cy="557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Have time w/kids; 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US" altLang="zh-CN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build schools</a:t>
                </a:r>
                <a:endParaRPr lang="zh-TW" alt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CB04A643-8647-4814-B976-7EB045B03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5157" y="1841946"/>
                <a:ext cx="1424711" cy="189961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99A962EA-1BA2-4166-B374-32C7E1BE8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4233" y="3369868"/>
                <a:ext cx="2801432" cy="228156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10DBB35D-A501-4065-9633-0F4834F8D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2071" y="1799529"/>
                <a:ext cx="1417337" cy="162947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BBF06D1-AA8F-4B4A-B312-8232F1D4E110}"/>
              </a:ext>
            </a:extLst>
          </p:cNvPr>
          <p:cNvSpPr txBox="1"/>
          <p:nvPr/>
        </p:nvSpPr>
        <p:spPr>
          <a:xfrm>
            <a:off x="8481270" y="1799528"/>
            <a:ext cx="620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2000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3FE2F8E-EED3-4838-97E3-80F9FBA8A350}"/>
              </a:ext>
            </a:extLst>
          </p:cNvPr>
          <p:cNvGrpSpPr/>
          <p:nvPr/>
        </p:nvGrpSpPr>
        <p:grpSpPr>
          <a:xfrm>
            <a:off x="5935834" y="3715759"/>
            <a:ext cx="3310415" cy="2761727"/>
            <a:chOff x="6258128" y="1150514"/>
            <a:chExt cx="3310415" cy="276172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EF57422-AC98-4B6D-BE27-DD37FFCB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8128" y="1150514"/>
              <a:ext cx="3310415" cy="2761727"/>
            </a:xfrm>
            <a:prstGeom prst="rect">
              <a:avLst/>
            </a:prstGeom>
          </p:spPr>
        </p:pic>
        <p:pic>
          <p:nvPicPr>
            <p:cNvPr id="15" name="pasted-image.jpg">
              <a:extLst>
                <a:ext uri="{FF2B5EF4-FFF2-40B4-BE49-F238E27FC236}">
                  <a16:creationId xmlns:a16="http://schemas.microsoft.com/office/drawing/2014/main" id="{5A86FAEE-4439-413F-A721-53EDBC0C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20813" y="1497924"/>
              <a:ext cx="1455446" cy="20669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FF10AA51-52B8-4F96-9B41-880A3B230C51}"/>
                </a:ext>
              </a:extLst>
            </p:cNvPr>
            <p:cNvSpPr txBox="1"/>
            <p:nvPr/>
          </p:nvSpPr>
          <p:spPr>
            <a:xfrm rot="16200000">
              <a:off x="8189738" y="1843484"/>
              <a:ext cx="1166088" cy="10228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altLang="zh-TW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Write books, donate </a:t>
              </a: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royalties</a:t>
              </a:r>
              <a:endParaRPr lang="zh-TW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E111903-12E5-4190-9170-600A44799F8A}"/>
              </a:ext>
            </a:extLst>
          </p:cNvPr>
          <p:cNvGrpSpPr/>
          <p:nvPr/>
        </p:nvGrpSpPr>
        <p:grpSpPr>
          <a:xfrm>
            <a:off x="8942639" y="3640618"/>
            <a:ext cx="3310415" cy="2761727"/>
            <a:chOff x="1582235" y="4080798"/>
            <a:chExt cx="3310415" cy="2761727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E7AC3AA-A1E6-4B07-B023-D17E9D92F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2235" y="4080798"/>
              <a:ext cx="3310415" cy="276172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A003EE2F-EEF6-43F7-B36B-82A1B2164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99064" y="4652463"/>
              <a:ext cx="2460527" cy="1642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719F9EB-382A-40D3-8B1D-2E6822AB4D30}"/>
                </a:ext>
              </a:extLst>
            </p:cNvPr>
            <p:cNvSpPr txBox="1"/>
            <p:nvPr/>
          </p:nvSpPr>
          <p:spPr>
            <a:xfrm>
              <a:off x="1828839" y="4335084"/>
              <a:ext cx="2758799" cy="83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Charity</a:t>
              </a:r>
            </a:p>
            <a:p>
              <a:pPr algn="ctr">
                <a:lnSpc>
                  <a:spcPts val="19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Support</a:t>
              </a:r>
              <a:r>
                <a:rPr lang="en-US" altLang="zh-TW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 more than 50 children</a:t>
              </a:r>
              <a:endParaRPr lang="zh-TW" altLang="en-US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40D299C-BC44-4716-8EC4-F02DEB68C7B7}"/>
              </a:ext>
            </a:extLst>
          </p:cNvPr>
          <p:cNvGrpSpPr/>
          <p:nvPr/>
        </p:nvGrpSpPr>
        <p:grpSpPr>
          <a:xfrm>
            <a:off x="-64396" y="3846753"/>
            <a:ext cx="3310415" cy="2761727"/>
            <a:chOff x="8141633" y="3817496"/>
            <a:chExt cx="3310415" cy="276172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0C63000-C1BF-4661-AC30-636D2FD9D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41633" y="3817496"/>
              <a:ext cx="3310415" cy="2761727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731800EE-94D2-4C89-8C9B-5294A334B503}"/>
                </a:ext>
              </a:extLst>
            </p:cNvPr>
            <p:cNvGrpSpPr/>
            <p:nvPr/>
          </p:nvGrpSpPr>
          <p:grpSpPr>
            <a:xfrm>
              <a:off x="8304503" y="4132022"/>
              <a:ext cx="2874805" cy="2195504"/>
              <a:chOff x="8304504" y="4087798"/>
              <a:chExt cx="2874805" cy="2195504"/>
            </a:xfrm>
          </p:grpSpPr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A205ED0-D393-4918-AF5A-F3E8BF057F35}"/>
                  </a:ext>
                </a:extLst>
              </p:cNvPr>
              <p:cNvSpPr txBox="1"/>
              <p:nvPr/>
            </p:nvSpPr>
            <p:spPr>
              <a:xfrm>
                <a:off x="8304504" y="4087798"/>
                <a:ext cx="28748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KaiTi" panose="02010609060101010101" pitchFamily="49" charset="-122"/>
                    <a:cs typeface="Calibri" panose="020F0502020204030204" pitchFamily="34" charset="0"/>
                  </a:rPr>
                  <a:t>Triathlon 113K Challenge </a:t>
                </a:r>
                <a:endParaRPr lang="zh-TW" altLang="en-US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CA329156-B643-4824-A99D-9A9EC09EC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7256" y="4423415"/>
                <a:ext cx="2479170" cy="18598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F08A0DD9-D859-4A5E-A3D4-02FAD9156C67}"/>
              </a:ext>
            </a:extLst>
          </p:cNvPr>
          <p:cNvGrpSpPr/>
          <p:nvPr/>
        </p:nvGrpSpPr>
        <p:grpSpPr>
          <a:xfrm>
            <a:off x="2930430" y="3777680"/>
            <a:ext cx="3310415" cy="2761727"/>
            <a:chOff x="4921001" y="3735140"/>
            <a:chExt cx="3310415" cy="2761727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9962F72-93E3-4300-9368-17A475272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21001" y="3735140"/>
              <a:ext cx="3310415" cy="2761727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51DCAD2-7D9A-4FC3-8560-DFCD7E00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21763" y="4269002"/>
              <a:ext cx="2594064" cy="19455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82989E95-50EB-4A53-8799-0818337FBDA3}"/>
                </a:ext>
              </a:extLst>
            </p:cNvPr>
            <p:cNvSpPr txBox="1"/>
            <p:nvPr/>
          </p:nvSpPr>
          <p:spPr>
            <a:xfrm>
              <a:off x="5121524" y="4043671"/>
              <a:ext cx="2815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Silk road bike riding</a:t>
              </a:r>
              <a:endParaRPr lang="zh-TW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4AADFFA3-6603-40A3-8C81-E999630E8183}"/>
              </a:ext>
            </a:extLst>
          </p:cNvPr>
          <p:cNvGrpSpPr/>
          <p:nvPr/>
        </p:nvGrpSpPr>
        <p:grpSpPr>
          <a:xfrm>
            <a:off x="4296946" y="1173498"/>
            <a:ext cx="3310415" cy="2761727"/>
            <a:chOff x="8179292" y="537499"/>
            <a:chExt cx="3310415" cy="2761727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DE12A647-A65E-41CD-9491-6CEE833B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79292" y="537499"/>
              <a:ext cx="3310415" cy="2761727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9AB1C96F-EAF1-40C2-AE8D-1063B004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92439" y="1152165"/>
              <a:ext cx="2684119" cy="17862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F62AD58-86FE-42BE-81EE-A95357EC831D}"/>
                </a:ext>
              </a:extLst>
            </p:cNvPr>
            <p:cNvSpPr txBox="1"/>
            <p:nvPr/>
          </p:nvSpPr>
          <p:spPr>
            <a:xfrm>
              <a:off x="8637881" y="770066"/>
              <a:ext cx="2538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Help other families</a:t>
              </a:r>
              <a:endParaRPr lang="zh-TW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3DAD5787-6668-414E-9CDB-AE71EA6902B4}"/>
              </a:ext>
            </a:extLst>
          </p:cNvPr>
          <p:cNvGrpSpPr/>
          <p:nvPr/>
        </p:nvGrpSpPr>
        <p:grpSpPr>
          <a:xfrm>
            <a:off x="1289379" y="1228503"/>
            <a:ext cx="3310415" cy="2761727"/>
            <a:chOff x="6349499" y="3163820"/>
            <a:chExt cx="3310415" cy="2761727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C4109B61-0854-4D85-8057-8476E7996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499" y="3163820"/>
              <a:ext cx="3310415" cy="2761727"/>
            </a:xfrm>
            <a:prstGeom prst="rect">
              <a:avLst/>
            </a:prstGeom>
          </p:spPr>
        </p:pic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08D0FA2E-1447-4E64-BEBF-7F442A178CEE}"/>
                </a:ext>
              </a:extLst>
            </p:cNvPr>
            <p:cNvSpPr txBox="1"/>
            <p:nvPr/>
          </p:nvSpPr>
          <p:spPr>
            <a:xfrm>
              <a:off x="6546719" y="3462611"/>
              <a:ext cx="2916290" cy="342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KaiTi" panose="02010609060101010101" pitchFamily="49" charset="-122"/>
                  <a:cs typeface="Calibri" panose="020F0502020204030204" pitchFamily="34" charset="0"/>
                </a:rPr>
                <a:t>Help my family </a:t>
              </a:r>
              <a:endParaRPr lang="zh-TW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1B08133F-B7C7-45EE-BE6B-42EB5FD9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89670" y="3848303"/>
              <a:ext cx="2583601" cy="17164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907CC5F5-31FD-44DA-8965-1F91FE26FCAE}"/>
              </a:ext>
            </a:extLst>
          </p:cNvPr>
          <p:cNvSpPr txBox="1"/>
          <p:nvPr/>
        </p:nvSpPr>
        <p:spPr>
          <a:xfrm>
            <a:off x="0" y="2453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  <a:ea typeface="KaiTi" panose="02010609060101010101" pitchFamily="49" charset="-122"/>
                <a:cs typeface="Calibri" panose="020F0502020204030204" pitchFamily="34" charset="0"/>
              </a:rPr>
              <a:t>Dreaming</a:t>
            </a:r>
            <a:endParaRPr lang="zh-TW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low Solid Italic" panose="04030604020F02020D02" pitchFamily="82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DB20997-3078-4F55-BEA5-9DE778022B7A}"/>
              </a:ext>
            </a:extLst>
          </p:cNvPr>
          <p:cNvGrpSpPr/>
          <p:nvPr/>
        </p:nvGrpSpPr>
        <p:grpSpPr>
          <a:xfrm>
            <a:off x="6192368" y="2089410"/>
            <a:ext cx="5703796" cy="3760230"/>
            <a:chOff x="550999" y="1237034"/>
            <a:chExt cx="6248401" cy="428004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76F9CB3F-2A55-41CC-80EF-800D51AB4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000" y="1237034"/>
              <a:ext cx="6248400" cy="4200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4F05D020-94E2-4968-A26E-02CA01A667B9}"/>
                </a:ext>
              </a:extLst>
            </p:cNvPr>
            <p:cNvSpPr txBox="1"/>
            <p:nvPr/>
          </p:nvSpPr>
          <p:spPr>
            <a:xfrm>
              <a:off x="550999" y="4991591"/>
              <a:ext cx="6248400" cy="52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KaiTi" panose="02010609060101010101" pitchFamily="49" charset="-122"/>
                  <a:ea typeface="KaiTi" panose="02010609060101010101" pitchFamily="49" charset="-122"/>
                </a:rPr>
                <a:t>我这ㄦ有本秘笈</a:t>
              </a:r>
              <a:endParaRPr lang="zh-TW" altLang="en-US" sz="2400" b="1" dirty="0"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09C6C21F-4B7C-4FF0-BB26-D23CCCC1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7" y="2089410"/>
            <a:ext cx="5968253" cy="369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CF37186-A616-47F9-8A0A-77C15F8720A5}"/>
              </a:ext>
            </a:extLst>
          </p:cNvPr>
          <p:cNvSpPr txBox="1"/>
          <p:nvPr/>
        </p:nvSpPr>
        <p:spPr>
          <a:xfrm>
            <a:off x="0" y="711935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KaiTi" panose="02010609060101010101" pitchFamily="49" charset="-122"/>
              </a:rPr>
              <a:t>Would you like to make your dream</a:t>
            </a:r>
            <a:r>
              <a:rPr lang="en-US" altLang="zh-CN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KaiTi" panose="02010609060101010101" pitchFamily="49" charset="-122"/>
              </a:rPr>
              <a:t>s</a:t>
            </a:r>
            <a:r>
              <a:rPr lang="en-US" altLang="zh-TW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KaiTi" panose="02010609060101010101" pitchFamily="49" charset="-122"/>
              </a:rPr>
              <a:t> come true?</a:t>
            </a:r>
            <a:endParaRPr lang="zh-TW" alt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KaiTi" panose="02010609060101010101" pitchFamily="49" charset="-122"/>
            </a:endParaRPr>
          </a:p>
        </p:txBody>
      </p:sp>
      <p:sp>
        <p:nvSpPr>
          <p:cNvPr id="9" name="文字方塊 7">
            <a:extLst>
              <a:ext uri="{FF2B5EF4-FFF2-40B4-BE49-F238E27FC236}">
                <a16:creationId xmlns:a16="http://schemas.microsoft.com/office/drawing/2014/main" id="{DB1D2DA4-E051-40BE-81E1-05F75B3ABBB8}"/>
              </a:ext>
            </a:extLst>
          </p:cNvPr>
          <p:cNvSpPr txBox="1"/>
          <p:nvPr/>
        </p:nvSpPr>
        <p:spPr>
          <a:xfrm>
            <a:off x="0" y="5972138"/>
            <a:ext cx="6192369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Hey, young man! You have a very unique body build… </a:t>
            </a:r>
            <a:endParaRPr lang="zh-TW" alt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KaiTi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F9645833-B2C9-4764-AA5B-5505F1E6694F}"/>
              </a:ext>
            </a:extLst>
          </p:cNvPr>
          <p:cNvSpPr txBox="1"/>
          <p:nvPr/>
        </p:nvSpPr>
        <p:spPr>
          <a:xfrm>
            <a:off x="6192369" y="6003093"/>
            <a:ext cx="5703795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have a secret </a:t>
            </a:r>
            <a:r>
              <a:rPr lang="en-US" altLang="zh-CN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manuscript of Kung Fu</a:t>
            </a:r>
            <a:endParaRPr lang="zh-TW" alt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KaiTi" panose="02010609060101010101" pitchFamily="49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2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D2CDF7D-9BF8-4BC2-92A9-E519B789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17" y="317357"/>
            <a:ext cx="6866966" cy="638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FAFC474-8523-4EC6-99B5-DB9B5CB898D0}"/>
              </a:ext>
            </a:extLst>
          </p:cNvPr>
          <p:cNvSpPr txBox="1"/>
          <p:nvPr/>
        </p:nvSpPr>
        <p:spPr>
          <a:xfrm rot="20773493">
            <a:off x="3668855" y="3228172"/>
            <a:ext cx="2660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</a:rPr>
              <a:t>In order to succeed</a:t>
            </a:r>
            <a:endParaRPr lang="zh-TW" altLang="en-US" sz="2800" i="1" dirty="0">
              <a:solidFill>
                <a:schemeClr val="bg1"/>
              </a:solidFill>
              <a:latin typeface="Cambria" panose="02040503050406030204" pitchFamily="18" charset="0"/>
              <a:ea typeface="KaiTi" panose="02010609060101010101" pitchFamily="49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7211D03-C70A-4B7C-960A-D6CFCE018405}"/>
              </a:ext>
            </a:extLst>
          </p:cNvPr>
          <p:cNvSpPr txBox="1"/>
          <p:nvPr/>
        </p:nvSpPr>
        <p:spPr>
          <a:xfrm rot="20611491">
            <a:off x="7090963" y="2514319"/>
            <a:ext cx="2144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</a:rPr>
              <a:t>One must first “suffer” </a:t>
            </a:r>
            <a:endParaRPr lang="zh-TW" altLang="en-US" sz="2800" i="1" dirty="0">
              <a:solidFill>
                <a:schemeClr val="bg1"/>
              </a:solidFill>
              <a:latin typeface="Cambria" panose="02040503050406030204" pitchFamily="18" charset="0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480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223912-EA3B-4BA6-B35C-12673E4F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17" y="317357"/>
            <a:ext cx="6866966" cy="638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A4923D8-4880-423E-8094-761C3443EDFC}"/>
              </a:ext>
            </a:extLst>
          </p:cNvPr>
          <p:cNvSpPr txBox="1"/>
          <p:nvPr/>
        </p:nvSpPr>
        <p:spPr>
          <a:xfrm rot="20880299">
            <a:off x="3742555" y="3400012"/>
            <a:ext cx="363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8-15 hours/week</a:t>
            </a:r>
            <a:endParaRPr lang="zh-TW" altLang="en-US" sz="2800" i="1" dirty="0">
              <a:solidFill>
                <a:schemeClr val="bg1"/>
              </a:solidFill>
              <a:latin typeface="Cambria" panose="02040503050406030204" pitchFamily="18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44238D-A586-48F0-B168-3A8FA0EFD236}"/>
              </a:ext>
            </a:extLst>
          </p:cNvPr>
          <p:cNvSpPr txBox="1"/>
          <p:nvPr/>
        </p:nvSpPr>
        <p:spPr>
          <a:xfrm rot="20743926">
            <a:off x="7045059" y="2765901"/>
            <a:ext cx="221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For</a:t>
            </a:r>
            <a:r>
              <a:rPr lang="zh-TW" altLang="en-US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2-3</a:t>
            </a:r>
            <a:r>
              <a:rPr lang="zh-TW" altLang="en-US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2800" i="1" dirty="0">
                <a:solidFill>
                  <a:schemeClr val="bg1"/>
                </a:solidFill>
                <a:latin typeface="Cambria" panose="02040503050406030204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years</a:t>
            </a:r>
            <a:endParaRPr lang="zh-TW" altLang="en-US" sz="2800" i="1" dirty="0">
              <a:solidFill>
                <a:schemeClr val="bg1"/>
              </a:solidFill>
              <a:latin typeface="Cambria" panose="02040503050406030204" pitchFamily="18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1" cy="685628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870330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angSong" panose="02010609060101010101" pitchFamily="49" charset="-122"/>
              </a:rPr>
              <a:t>5000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33091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angSong" panose="02010609060101010101" pitchFamily="49" charset="-122"/>
              </a:rPr>
              <a:t>5000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03391" y="2454287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angSong" panose="02010609060101010101" pitchFamily="49" charset="-122"/>
              </a:rPr>
              <a:t>1200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922087" y="1470573"/>
            <a:ext cx="4054323" cy="15253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FangSong" panose="02010609060101010101" pitchFamily="49" charset="-122"/>
              </a:rPr>
              <a:t>5000 / 5000 = RM2,400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FangSong" panose="02010609060101010101" pitchFamily="49" charset="-122"/>
              </a:rPr>
              <a:t>3600 / 3600 = RM1,200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FangSong" panose="02010609060101010101" pitchFamily="49" charset="-122"/>
              </a:rPr>
              <a:t>2400 / 2400 = RM1,200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FangSong" panose="02010609060101010101" pitchFamily="49" charset="-122"/>
              </a:rPr>
              <a:t>1200 / 1200 = RM1,200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FangSong" panose="02010609060101010101" pitchFamily="49" charset="-122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FangSong" panose="02010609060101010101" pitchFamily="49" charset="-122"/>
              </a:rPr>
              <a:t>	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FangSong" panose="02010609060101010101" pitchFamily="49" charset="-122"/>
              </a:rPr>
              <a:t>RM6,000</a:t>
            </a:r>
            <a:endParaRPr kumimoji="0" lang="en-US" altLang="zh-CN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62543" y="1463673"/>
            <a:ext cx="4047620" cy="15322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00557E"/>
                </a:solidFill>
                <a:effectLst/>
                <a:uLnTx/>
                <a:uFillTx/>
                <a:ea typeface="FangSong" panose="02010609060101010101" pitchFamily="49" charset="-122"/>
              </a:rPr>
              <a:t>5000 / 5000 = RM2,400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00557E"/>
                </a:solidFill>
                <a:effectLst/>
                <a:uLnTx/>
                <a:uFillTx/>
                <a:ea typeface="FangSong" panose="02010609060101010101" pitchFamily="49" charset="-122"/>
              </a:rPr>
              <a:t>3600 / 3600 = RM1,200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00557E"/>
                </a:solidFill>
                <a:effectLst/>
                <a:uLnTx/>
                <a:uFillTx/>
                <a:ea typeface="FangSong" panose="02010609060101010101" pitchFamily="49" charset="-122"/>
              </a:rPr>
              <a:t>2400 / 2400 = RM1,200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00557E"/>
                </a:solidFill>
                <a:effectLst/>
                <a:uLnTx/>
                <a:uFillTx/>
                <a:ea typeface="FangSong" panose="02010609060101010101" pitchFamily="49" charset="-122"/>
              </a:rPr>
              <a:t>1200 / 1200 = RM1,200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FangSong" panose="02010609060101010101" pitchFamily="49" charset="-122"/>
              </a:rPr>
              <a:t> 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FangSong" panose="02010609060101010101" pitchFamily="49" charset="-122"/>
              </a:rPr>
              <a:t>	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FangSong" panose="02010609060101010101" pitchFamily="49" charset="-122"/>
              </a:rPr>
              <a:t>RM6,000</a:t>
            </a:r>
            <a:endParaRPr kumimoji="0" lang="en-US" altLang="zh-CN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1066800" y="2653990"/>
            <a:ext cx="22934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816933" y="2653990"/>
            <a:ext cx="2294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099104" y="2454287"/>
            <a:ext cx="1591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angSong" panose="02010609060101010101" pitchFamily="49" charset="-122"/>
              </a:rPr>
              <a:t>1200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17341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FangSong" panose="02010609060101010101" pitchFamily="49" charset="-122"/>
              </a:rPr>
              <a:t>2400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54512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FangSong" panose="02010609060101010101" pitchFamily="49" charset="-122"/>
              </a:rPr>
              <a:t>2400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25216" y="2070384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FangSong" panose="02010609060101010101" pitchFamily="49" charset="-122"/>
              </a:rPr>
              <a:t>3600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68314" y="2078093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FangSong" panose="02010609060101010101" pitchFamily="49" charset="-122"/>
              </a:rPr>
              <a:t>3600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60234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C4E00"/>
                </a:solidFill>
                <a:effectLst/>
                <a:uLnTx/>
                <a:uFillTx/>
                <a:ea typeface="FangSong" panose="02010609060101010101" pitchFamily="49" charset="-122"/>
              </a:rPr>
              <a:t>BV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924800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93BF3E"/>
                </a:solidFill>
                <a:effectLst/>
                <a:uLnTx/>
                <a:uFillTx/>
                <a:ea typeface="FangSong" panose="02010609060101010101" pitchFamily="49" charset="-122"/>
              </a:rPr>
              <a:t>IBV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0" y="6253689"/>
            <a:ext cx="12192000" cy="48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18" rIns="91414" bIns="45718" anchor="ctr">
            <a:spAutoFit/>
          </a:bodyPr>
          <a:lstStyle/>
          <a:p>
            <a:pPr lvl="0" algn="ctr" defTabSz="574675">
              <a:lnSpc>
                <a:spcPct val="90000"/>
              </a:lnSpc>
              <a:tabLst>
                <a:tab pos="574675" algn="l"/>
              </a:tabLst>
              <a:defRPr/>
            </a:pP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angSong" panose="02010609060101010101" pitchFamily="49" charset="-122"/>
              </a:rPr>
              <a:t>TOTAL WEEKLY POTENTIAL RM12,000 PER BDC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" y="1022757"/>
            <a:ext cx="12192003" cy="424728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angSong" panose="02010609060101010101" pitchFamily="49" charset="-122"/>
              </a:rPr>
              <a:t>The frequency of commissions earned increases until it occurs weekly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75330"/>
            <a:ext cx="12192000" cy="64632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lvl="0" algn="ctr">
              <a:tabLst>
                <a:tab pos="114265" algn="l"/>
              </a:tabLst>
              <a:defRPr/>
            </a:pPr>
            <a:r>
              <a:rPr lang="en-US" altLang="zh-CN" sz="3600" b="1" dirty="0">
                <a:solidFill>
                  <a:srgbClr val="0FB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angSong" panose="02010609060101010101" pitchFamily="49" charset="-122"/>
              </a:rPr>
              <a:t>AS YOUR ORGANIZATION EXPANDS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711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B0E762C-62B8-4909-8A23-A79157813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099"/>
            <a:ext cx="12192000" cy="9804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F16C0FE-8AA9-443F-BB8D-BA7DF07BF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35" y="2522743"/>
            <a:ext cx="4526291" cy="29181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1DCE112-3C30-42F9-82E8-742DA6C452CC}"/>
              </a:ext>
            </a:extLst>
          </p:cNvPr>
          <p:cNvSpPr txBox="1"/>
          <p:nvPr/>
        </p:nvSpPr>
        <p:spPr>
          <a:xfrm>
            <a:off x="7243250" y="564949"/>
            <a:ext cx="3752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～ </a:t>
            </a:r>
            <a:r>
              <a:rPr lang="en-US" altLang="zh-CN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ea typeface="KaiTi" panose="02010609060101010101" pitchFamily="49" charset="-122"/>
                <a:cs typeface="Calibri" panose="020F0502020204030204" pitchFamily="34" charset="0"/>
              </a:rPr>
              <a:t>Persist</a:t>
            </a:r>
            <a:endParaRPr lang="zh-TW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anose="02040502050506030303" pitchFamily="18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8DE840-9375-4F00-9A28-ECF757E74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344" y="2522743"/>
            <a:ext cx="4526291" cy="291811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DE032B7-DB43-4BFB-B150-F98E035B6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467" y="2330339"/>
            <a:ext cx="9496336" cy="401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EF15156-EDCC-40C1-82C7-642AD295201B}"/>
              </a:ext>
            </a:extLst>
          </p:cNvPr>
          <p:cNvSpPr/>
          <p:nvPr/>
        </p:nvSpPr>
        <p:spPr>
          <a:xfrm>
            <a:off x="848681" y="718838"/>
            <a:ext cx="6277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ea typeface="KaiTi" panose="02010609060101010101" pitchFamily="49" charset="-122"/>
              </a:rPr>
              <a:t>The Tortoise </a:t>
            </a:r>
            <a:r>
              <a:rPr lang="en-US" altLang="zh-CN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ea typeface="KaiTi" panose="02010609060101010101" pitchFamily="49" charset="-122"/>
              </a:rPr>
              <a:t>A</a:t>
            </a:r>
            <a:r>
              <a:rPr lang="en-US" altLang="zh-TW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ea typeface="KaiTi" panose="02010609060101010101" pitchFamily="49" charset="-122"/>
              </a:rPr>
              <a:t>nd </a:t>
            </a:r>
            <a:r>
              <a:rPr lang="en-US" altLang="zh-CN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ea typeface="KaiTi" panose="02010609060101010101" pitchFamily="49" charset="-122"/>
              </a:rPr>
              <a:t>T</a:t>
            </a:r>
            <a:r>
              <a:rPr lang="en-US" altLang="zh-TW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ea typeface="KaiTi" panose="02010609060101010101" pitchFamily="49" charset="-122"/>
              </a:rPr>
              <a:t>he Hare</a:t>
            </a:r>
          </a:p>
        </p:txBody>
      </p:sp>
    </p:spTree>
    <p:extLst>
      <p:ext uri="{BB962C8B-B14F-4D97-AF65-F5344CB8AC3E}">
        <p14:creationId xmlns:p14="http://schemas.microsoft.com/office/powerpoint/2010/main" val="21728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8636251-6C47-4601-8A6F-92EED18B8132}"/>
              </a:ext>
            </a:extLst>
          </p:cNvPr>
          <p:cNvSpPr/>
          <p:nvPr/>
        </p:nvSpPr>
        <p:spPr>
          <a:xfrm>
            <a:off x="0" y="247406"/>
            <a:ext cx="12192000" cy="97312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A5DD90B-6DFD-4462-97C5-CD8A15A4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32" y="1303658"/>
            <a:ext cx="7516536" cy="53144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F8E6898-052B-484B-B76B-760609CB879D}"/>
              </a:ext>
            </a:extLst>
          </p:cNvPr>
          <p:cNvSpPr txBox="1"/>
          <p:nvPr/>
        </p:nvSpPr>
        <p:spPr>
          <a:xfrm>
            <a:off x="0" y="38953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KaiTi" panose="02010609060101010101" pitchFamily="49" charset="-122"/>
              </a:rPr>
              <a:t>The Power Of Persistence</a:t>
            </a:r>
            <a:endParaRPr lang="zh-TW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1605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850" name="Text Box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0" y="722803"/>
            <a:ext cx="12192000" cy="1111250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 vert="horz" wrap="square" lIns="67866" tIns="33338" rIns="67866" bIns="3333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altLang="zh-C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Set your goal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</a:br>
            <a:r>
              <a:rPr lang="zh-TW" altLang="en-US" sz="4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4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4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Business plan</a:t>
            </a:r>
            <a:r>
              <a:rPr lang="zh-TW" altLang="en-US" sz="4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4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– 5 </a:t>
            </a:r>
            <a:r>
              <a:rPr lang="en-US" altLang="zh-CN" sz="4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steps</a:t>
            </a:r>
            <a:r>
              <a:rPr lang="en-US" altLang="zh-TW" sz="4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3181350" y="554355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zh-TW" sz="1100">
              <a:solidFill>
                <a:srgbClr val="FFFF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5010150" y="5543550"/>
            <a:ext cx="2171700" cy="3429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zh-TW" sz="1100">
              <a:solidFill>
                <a:srgbClr val="FFFF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9399" name="Text Box 4"/>
          <p:cNvSpPr txBox="1">
            <a:spLocks noChangeArrowheads="1"/>
          </p:cNvSpPr>
          <p:nvPr/>
        </p:nvSpPr>
        <p:spPr bwMode="auto">
          <a:xfrm>
            <a:off x="698982" y="2427413"/>
            <a:ext cx="917653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what is the specific goal</a:t>
            </a:r>
            <a:endParaRPr lang="zh-TW" altLang="en-US" sz="2800" b="1" dirty="0">
              <a:solidFill>
                <a:srgbClr val="FFFF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</a:t>
            </a:r>
            <a:r>
              <a:rPr lang="en-US" altLang="zh-TW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hen to achieve it</a:t>
            </a:r>
            <a:endParaRPr lang="zh-TW" altLang="en-US" sz="2800" b="1" dirty="0">
              <a:solidFill>
                <a:srgbClr val="FFFF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costs or difficulties</a:t>
            </a:r>
            <a:endParaRPr lang="zh-TW" altLang="en-US" sz="2800" b="1" dirty="0">
              <a:solidFill>
                <a:srgbClr val="FFFF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detailed plan</a:t>
            </a:r>
            <a:endParaRPr lang="zh-TW" altLang="en-US" sz="2800" b="1" dirty="0">
              <a:solidFill>
                <a:srgbClr val="FFFF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</a:t>
            </a:r>
            <a:r>
              <a:rPr lang="en-US" altLang="zh-TW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rite </a:t>
            </a:r>
            <a:r>
              <a:rPr lang="en-US" altLang="zh-CN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</a:t>
            </a:r>
            <a:r>
              <a:rPr lang="en-US" altLang="zh-TW" sz="2800" b="1" dirty="0">
                <a:solidFill>
                  <a:srgbClr val="FFFF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 out (1 through 4) and read it twice daily</a:t>
            </a:r>
            <a:endParaRPr lang="zh-TW" altLang="en-US" sz="2800" b="1" dirty="0">
              <a:solidFill>
                <a:srgbClr val="FFFF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497556" y="2491271"/>
            <a:ext cx="758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RM6,000/month</a:t>
            </a:r>
            <a:r>
              <a:rPr lang="zh-TW" alt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TW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RM30,000/Supervising Coordinator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230131" y="218360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zh-TW" altLang="en-US" sz="1400" dirty="0">
              <a:solidFill>
                <a:prstClr val="white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28012" y="3129315"/>
            <a:ext cx="250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Within 1-2 years</a:t>
            </a:r>
            <a:endParaRPr lang="zh-TW" altLang="en-US" sz="2400" b="1" dirty="0">
              <a:solidFill>
                <a:srgbClr val="FFFF0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28012" y="3725634"/>
            <a:ext cx="6978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Mind    Time     Money</a:t>
            </a:r>
            <a:endParaRPr lang="zh-TW" altLang="en-US" sz="2400" b="1" dirty="0">
              <a:solidFill>
                <a:srgbClr val="FFFF0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28012" y="4456507"/>
            <a:ext cx="7463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Master UFO     Chairman’s Challenge</a:t>
            </a:r>
            <a:r>
              <a:rPr lang="zh-TW" alt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 </a:t>
            </a:r>
            <a:r>
              <a:rPr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Buy &amp; Sell Tickets</a:t>
            </a:r>
            <a:endParaRPr lang="zh-TW" altLang="en-US" sz="2400" b="1" dirty="0">
              <a:solidFill>
                <a:srgbClr val="FFFF0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6A9A6E-5DD2-42A0-8A28-6B21A795D356}"/>
              </a:ext>
            </a:extLst>
          </p:cNvPr>
          <p:cNvSpPr/>
          <p:nvPr/>
        </p:nvSpPr>
        <p:spPr>
          <a:xfrm>
            <a:off x="7877502" y="3133033"/>
            <a:ext cx="3505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Within 2-3 years</a:t>
            </a:r>
            <a:endParaRPr lang="zh-TW" altLang="en-US" sz="2400" b="1" dirty="0">
              <a:solidFill>
                <a:srgbClr val="FFFF0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31900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lvl="0" indent="-346075" algn="ctr">
              <a:spcBef>
                <a:spcPct val="50000"/>
              </a:spcBef>
              <a:buClr>
                <a:srgbClr val="FF3300"/>
              </a:buClr>
              <a:defRPr/>
            </a:pPr>
            <a:r>
              <a:rPr kumimoji="0" lang="zh-TW" altLang="en-US" sz="3200" b="0" i="1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rPr>
              <a:t> </a:t>
            </a:r>
            <a:r>
              <a:rPr lang="en-US" altLang="zh-TW" sz="3200" i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KaiTi" panose="02010609060101010101" pitchFamily="49" charset="-122"/>
              </a:rPr>
              <a:t>“If you want things to change, change your Daily Goals </a:t>
            </a:r>
            <a:r>
              <a:rPr lang="en-US" altLang="zh-CN" sz="3200" i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KaiTi" panose="02010609060101010101" pitchFamily="49" charset="-122"/>
              </a:rPr>
              <a:t>first</a:t>
            </a:r>
            <a:r>
              <a:rPr lang="en-US" altLang="zh-TW" sz="3200" i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KaiTi" panose="02010609060101010101" pitchFamily="49" charset="-122"/>
              </a:rPr>
              <a:t>”</a:t>
            </a:r>
            <a:endParaRPr kumimoji="0" lang="en-US" sz="3200" b="0" i="1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ckwell" panose="02060603020205020403" pitchFamily="18" charset="0"/>
              <a:ea typeface="KaiTi" panose="02010609060101010101" pitchFamily="49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893427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rPr>
              <a:t>Detailed plan</a:t>
            </a:r>
            <a:b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rPr>
            </a:br>
            <a:r>
              <a:rPr kumimoji="0" lang="en-US" altLang="zh-CN" sz="3200" b="0" i="0" u="none" strike="noStrike" kern="1200" cap="none" spc="0" normalizeH="0" baseline="0" noProof="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rPr>
              <a:t>breakdown</a:t>
            </a:r>
            <a:r>
              <a:rPr lang="en-US" altLang="zh-CN" sz="32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KaiTi" panose="02010609060101010101" pitchFamily="49" charset="-122"/>
              </a:rPr>
              <a:t>: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FFBE00"/>
                </a:solidFill>
              </a:ln>
              <a:solidFill>
                <a:srgbClr val="FFB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ckwell" panose="02060603020205020403" pitchFamily="18" charset="0"/>
              <a:ea typeface="KaiTi" panose="02010609060101010101" pitchFamily="49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74526" y="2272185"/>
            <a:ext cx="7442949" cy="897090"/>
            <a:chOff x="2374526" y="2548217"/>
            <a:chExt cx="7442949" cy="897090"/>
          </a:xfrm>
        </p:grpSpPr>
        <p:grpSp>
          <p:nvGrpSpPr>
            <p:cNvPr id="6" name="Group 5"/>
            <p:cNvGrpSpPr/>
            <p:nvPr/>
          </p:nvGrpSpPr>
          <p:grpSpPr>
            <a:xfrm>
              <a:off x="2374526" y="2548217"/>
              <a:ext cx="7442949" cy="813547"/>
              <a:chOff x="1768288" y="2454088"/>
              <a:chExt cx="7442949" cy="813547"/>
            </a:xfrm>
          </p:grpSpPr>
          <p:sp>
            <p:nvSpPr>
              <p:cNvPr id="2" name="Round Same Side Corner Rectangle 1"/>
              <p:cNvSpPr/>
              <p:nvPr/>
            </p:nvSpPr>
            <p:spPr>
              <a:xfrm rot="16200000">
                <a:off x="2480984" y="1741393"/>
                <a:ext cx="813546" cy="2238938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  <p:sp>
            <p:nvSpPr>
              <p:cNvPr id="4" name="Round Same Side Corner Rectangle 3"/>
              <p:cNvSpPr/>
              <p:nvPr/>
            </p:nvSpPr>
            <p:spPr>
              <a:xfrm rot="5400000" flipH="1">
                <a:off x="6202459" y="258855"/>
                <a:ext cx="813546" cy="5204011"/>
              </a:xfrm>
              <a:prstGeom prst="round2Same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5400000">
                <a:off x="4007226" y="2739836"/>
                <a:ext cx="242047" cy="242047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693129" y="2724158"/>
              <a:ext cx="17264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rPr>
                <a:t>Monthly plan</a:t>
              </a:r>
              <a:endPara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52680" y="2737421"/>
              <a:ext cx="46093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TW" sz="2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ea typeface="KaiTi" panose="02010609060101010101" pitchFamily="49" charset="-122"/>
                  <a:cs typeface="Arial" panose="020B0604020202020204" pitchFamily="34" charset="0"/>
                </a:rPr>
                <a:t>Divide the annual plan into 12 months</a:t>
              </a:r>
              <a:endParaRPr kumimoji="0" lang="zh-TW" alt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74526" y="3213479"/>
            <a:ext cx="7442949" cy="813547"/>
            <a:chOff x="2374526" y="3489511"/>
            <a:chExt cx="7442949" cy="813547"/>
          </a:xfrm>
        </p:grpSpPr>
        <p:grpSp>
          <p:nvGrpSpPr>
            <p:cNvPr id="7" name="Group 6"/>
            <p:cNvGrpSpPr/>
            <p:nvPr/>
          </p:nvGrpSpPr>
          <p:grpSpPr>
            <a:xfrm>
              <a:off x="2374526" y="3489511"/>
              <a:ext cx="7442949" cy="813547"/>
              <a:chOff x="1768288" y="2454088"/>
              <a:chExt cx="7442949" cy="813547"/>
            </a:xfrm>
          </p:grpSpPr>
          <p:sp>
            <p:nvSpPr>
              <p:cNvPr id="8" name="Round Same Side Corner Rectangle 7"/>
              <p:cNvSpPr/>
              <p:nvPr/>
            </p:nvSpPr>
            <p:spPr>
              <a:xfrm rot="16200000">
                <a:off x="2480984" y="1741393"/>
                <a:ext cx="813546" cy="2238938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  <p:sp>
            <p:nvSpPr>
              <p:cNvPr id="9" name="Round Same Side Corner Rectangle 8"/>
              <p:cNvSpPr/>
              <p:nvPr/>
            </p:nvSpPr>
            <p:spPr>
              <a:xfrm rot="5400000" flipH="1">
                <a:off x="6202459" y="258855"/>
                <a:ext cx="813546" cy="520401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4007226" y="2739836"/>
                <a:ext cx="242047" cy="24204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676716" y="3665452"/>
              <a:ext cx="16585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rPr>
                <a:t>Weekly plan</a:t>
              </a:r>
              <a:endPara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90863" y="3665452"/>
              <a:ext cx="45329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TW" sz="2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ea typeface="KaiTi" panose="02010609060101010101" pitchFamily="49" charset="-122"/>
                  <a:cs typeface="Arial" panose="020B0604020202020204" pitchFamily="34" charset="0"/>
                </a:rPr>
                <a:t>Divide the monthly plan into 4 weeks</a:t>
              </a:r>
              <a:endPara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71921" y="4154773"/>
            <a:ext cx="7445554" cy="813547"/>
            <a:chOff x="2371921" y="4430805"/>
            <a:chExt cx="7445554" cy="813547"/>
          </a:xfrm>
        </p:grpSpPr>
        <p:grpSp>
          <p:nvGrpSpPr>
            <p:cNvPr id="11" name="Group 10"/>
            <p:cNvGrpSpPr/>
            <p:nvPr/>
          </p:nvGrpSpPr>
          <p:grpSpPr>
            <a:xfrm>
              <a:off x="2371921" y="4430805"/>
              <a:ext cx="7445554" cy="813547"/>
              <a:chOff x="1765683" y="2454088"/>
              <a:chExt cx="7445554" cy="813547"/>
            </a:xfrm>
          </p:grpSpPr>
          <p:sp>
            <p:nvSpPr>
              <p:cNvPr id="12" name="Round Same Side Corner Rectangle 11"/>
              <p:cNvSpPr/>
              <p:nvPr/>
            </p:nvSpPr>
            <p:spPr>
              <a:xfrm rot="16200000">
                <a:off x="2478379" y="1741393"/>
                <a:ext cx="813546" cy="2238938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 rot="5400000" flipH="1">
                <a:off x="6202459" y="258855"/>
                <a:ext cx="813546" cy="5204011"/>
              </a:xfrm>
              <a:prstGeom prst="round2Same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5400000">
                <a:off x="4007226" y="2739836"/>
                <a:ext cx="242047" cy="242047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815086" y="4606746"/>
              <a:ext cx="13817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ckwell" panose="02060603020205020403" pitchFamily="18" charset="0"/>
                  <a:ea typeface="KaiTi" panose="02010609060101010101" pitchFamily="49" charset="-122"/>
                </a:rPr>
                <a:t>Daily plan</a:t>
              </a:r>
              <a:endPara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90863" y="4637521"/>
              <a:ext cx="42280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TW" sz="20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ea typeface="KaiTi" panose="02010609060101010101" pitchFamily="49" charset="-122"/>
                  <a:cs typeface="Arial" panose="020B0604020202020204" pitchFamily="34" charset="0"/>
                </a:rPr>
                <a:t>Divide the weekly plan into 5 days</a:t>
              </a:r>
              <a:endParaRPr kumimoji="0" lang="zh-TW" alt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 pitchFamily="18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1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640" y="1953226"/>
            <a:ext cx="4609307" cy="7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cap="all" spc="-15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KaiTi" panose="02010609060101010101" pitchFamily="49" charset="-122"/>
                <a:cs typeface="MS PGothic" panose="020B0600070205080204" pitchFamily="34" charset="-128"/>
              </a:rPr>
              <a:t>Daily Action</a:t>
            </a:r>
            <a:endParaRPr kumimoji="0" lang="en-US" sz="4400" b="0" i="0" u="none" strike="noStrike" kern="1200" cap="all" spc="-15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KaiTi" panose="02010609060101010101" pitchFamily="49" charset="-122"/>
              <a:cs typeface="MS PGothic" panose="020B0600070205080204" pitchFamily="34" charset="-128"/>
            </a:endParaRPr>
          </a:p>
        </p:txBody>
      </p:sp>
      <p:sp>
        <p:nvSpPr>
          <p:cNvPr id="3" name="Freeform 7"/>
          <p:cNvSpPr/>
          <p:nvPr/>
        </p:nvSpPr>
        <p:spPr bwMode="auto">
          <a:xfrm>
            <a:off x="2896280" y="3062513"/>
            <a:ext cx="6651625" cy="3079699"/>
          </a:xfrm>
          <a:custGeom>
            <a:avLst/>
            <a:gdLst>
              <a:gd name="connsiteX0" fmla="*/ 0 w 4512"/>
              <a:gd name="connsiteY0" fmla="*/ 2352 h 2400"/>
              <a:gd name="connsiteX1" fmla="*/ 0 w 4512"/>
              <a:gd name="connsiteY1" fmla="*/ 1728 h 2400"/>
              <a:gd name="connsiteX2" fmla="*/ 576 w 4512"/>
              <a:gd name="connsiteY2" fmla="*/ 1728 h 2400"/>
              <a:gd name="connsiteX3" fmla="*/ 576 w 4512"/>
              <a:gd name="connsiteY3" fmla="*/ 1440 h 2400"/>
              <a:gd name="connsiteX4" fmla="*/ 1152 w 4512"/>
              <a:gd name="connsiteY4" fmla="*/ 1440 h 2400"/>
              <a:gd name="connsiteX5" fmla="*/ 1152 w 4512"/>
              <a:gd name="connsiteY5" fmla="*/ 1152 h 2400"/>
              <a:gd name="connsiteX6" fmla="*/ 1728 w 4512"/>
              <a:gd name="connsiteY6" fmla="*/ 1152 h 2400"/>
              <a:gd name="connsiteX7" fmla="*/ 1728 w 4512"/>
              <a:gd name="connsiteY7" fmla="*/ 864 h 2400"/>
              <a:gd name="connsiteX8" fmla="*/ 2304 w 4512"/>
              <a:gd name="connsiteY8" fmla="*/ 864 h 2400"/>
              <a:gd name="connsiteX9" fmla="*/ 2304 w 4512"/>
              <a:gd name="connsiteY9" fmla="*/ 576 h 2400"/>
              <a:gd name="connsiteX10" fmla="*/ 2880 w 4512"/>
              <a:gd name="connsiteY10" fmla="*/ 576 h 2400"/>
              <a:gd name="connsiteX11" fmla="*/ 2880 w 4512"/>
              <a:gd name="connsiteY11" fmla="*/ 288 h 2400"/>
              <a:gd name="connsiteX12" fmla="*/ 3456 w 4512"/>
              <a:gd name="connsiteY12" fmla="*/ 288 h 2400"/>
              <a:gd name="connsiteX13" fmla="*/ 3456 w 4512"/>
              <a:gd name="connsiteY13" fmla="*/ 0 h 2400"/>
              <a:gd name="connsiteX14" fmla="*/ 4512 w 4512"/>
              <a:gd name="connsiteY14" fmla="*/ 2400 h 2400"/>
              <a:gd name="connsiteX15" fmla="*/ 0 w 4512"/>
              <a:gd name="connsiteY15" fmla="*/ 2400 h 2400"/>
              <a:gd name="connsiteX16" fmla="*/ 0 w 4512"/>
              <a:gd name="connsiteY16" fmla="*/ 2352 h 2400"/>
              <a:gd name="connsiteX0-1" fmla="*/ 0 w 4549"/>
              <a:gd name="connsiteY0-2" fmla="*/ 2352 h 2400"/>
              <a:gd name="connsiteX1-3" fmla="*/ 0 w 4549"/>
              <a:gd name="connsiteY1-4" fmla="*/ 1728 h 2400"/>
              <a:gd name="connsiteX2-5" fmla="*/ 576 w 4549"/>
              <a:gd name="connsiteY2-6" fmla="*/ 1728 h 2400"/>
              <a:gd name="connsiteX3-7" fmla="*/ 576 w 4549"/>
              <a:gd name="connsiteY3-8" fmla="*/ 1440 h 2400"/>
              <a:gd name="connsiteX4-9" fmla="*/ 1152 w 4549"/>
              <a:gd name="connsiteY4-10" fmla="*/ 1440 h 2400"/>
              <a:gd name="connsiteX5-11" fmla="*/ 1152 w 4549"/>
              <a:gd name="connsiteY5-12" fmla="*/ 1152 h 2400"/>
              <a:gd name="connsiteX6-13" fmla="*/ 1728 w 4549"/>
              <a:gd name="connsiteY6-14" fmla="*/ 1152 h 2400"/>
              <a:gd name="connsiteX7-15" fmla="*/ 1728 w 4549"/>
              <a:gd name="connsiteY7-16" fmla="*/ 864 h 2400"/>
              <a:gd name="connsiteX8-17" fmla="*/ 2304 w 4549"/>
              <a:gd name="connsiteY8-18" fmla="*/ 864 h 2400"/>
              <a:gd name="connsiteX9-19" fmla="*/ 2304 w 4549"/>
              <a:gd name="connsiteY9-20" fmla="*/ 576 h 2400"/>
              <a:gd name="connsiteX10-21" fmla="*/ 2880 w 4549"/>
              <a:gd name="connsiteY10-22" fmla="*/ 576 h 2400"/>
              <a:gd name="connsiteX11-23" fmla="*/ 2880 w 4549"/>
              <a:gd name="connsiteY11-24" fmla="*/ 288 h 2400"/>
              <a:gd name="connsiteX12-25" fmla="*/ 3456 w 4549"/>
              <a:gd name="connsiteY12-26" fmla="*/ 288 h 2400"/>
              <a:gd name="connsiteX13-27" fmla="*/ 3456 w 4549"/>
              <a:gd name="connsiteY13-28" fmla="*/ 0 h 2400"/>
              <a:gd name="connsiteX14-29" fmla="*/ 4549 w 4549"/>
              <a:gd name="connsiteY14-30" fmla="*/ 29 h 2400"/>
              <a:gd name="connsiteX15-31" fmla="*/ 4512 w 4549"/>
              <a:gd name="connsiteY15-32" fmla="*/ 2400 h 2400"/>
              <a:gd name="connsiteX16-33" fmla="*/ 0 w 4549"/>
              <a:gd name="connsiteY16-34" fmla="*/ 2400 h 2400"/>
              <a:gd name="connsiteX17" fmla="*/ 0 w 4549"/>
              <a:gd name="connsiteY17" fmla="*/ 2352 h 2400"/>
              <a:gd name="connsiteX0-35" fmla="*/ 4549 w 4549"/>
              <a:gd name="connsiteY0-36" fmla="*/ 0 h 2371"/>
              <a:gd name="connsiteX1-37" fmla="*/ 4512 w 4549"/>
              <a:gd name="connsiteY1-38" fmla="*/ 2371 h 2371"/>
              <a:gd name="connsiteX2-39" fmla="*/ 0 w 4549"/>
              <a:gd name="connsiteY2-40" fmla="*/ 2371 h 2371"/>
              <a:gd name="connsiteX3-41" fmla="*/ 0 w 4549"/>
              <a:gd name="connsiteY3-42" fmla="*/ 2323 h 2371"/>
              <a:gd name="connsiteX4-43" fmla="*/ 0 w 4549"/>
              <a:gd name="connsiteY4-44" fmla="*/ 1699 h 2371"/>
              <a:gd name="connsiteX5-45" fmla="*/ 576 w 4549"/>
              <a:gd name="connsiteY5-46" fmla="*/ 1699 h 2371"/>
              <a:gd name="connsiteX6-47" fmla="*/ 576 w 4549"/>
              <a:gd name="connsiteY6-48" fmla="*/ 1411 h 2371"/>
              <a:gd name="connsiteX7-49" fmla="*/ 1152 w 4549"/>
              <a:gd name="connsiteY7-50" fmla="*/ 1411 h 2371"/>
              <a:gd name="connsiteX8-51" fmla="*/ 1152 w 4549"/>
              <a:gd name="connsiteY8-52" fmla="*/ 1123 h 2371"/>
              <a:gd name="connsiteX9-53" fmla="*/ 1728 w 4549"/>
              <a:gd name="connsiteY9-54" fmla="*/ 1123 h 2371"/>
              <a:gd name="connsiteX10-55" fmla="*/ 1728 w 4549"/>
              <a:gd name="connsiteY10-56" fmla="*/ 835 h 2371"/>
              <a:gd name="connsiteX11-57" fmla="*/ 2304 w 4549"/>
              <a:gd name="connsiteY11-58" fmla="*/ 835 h 2371"/>
              <a:gd name="connsiteX12-59" fmla="*/ 2304 w 4549"/>
              <a:gd name="connsiteY12-60" fmla="*/ 547 h 2371"/>
              <a:gd name="connsiteX13-61" fmla="*/ 2880 w 4549"/>
              <a:gd name="connsiteY13-62" fmla="*/ 547 h 2371"/>
              <a:gd name="connsiteX14-63" fmla="*/ 2880 w 4549"/>
              <a:gd name="connsiteY14-64" fmla="*/ 259 h 2371"/>
              <a:gd name="connsiteX15-65" fmla="*/ 3456 w 4549"/>
              <a:gd name="connsiteY15-66" fmla="*/ 259 h 2371"/>
              <a:gd name="connsiteX16-67" fmla="*/ 3515 w 4549"/>
              <a:gd name="connsiteY16-68" fmla="*/ 29 h 2371"/>
              <a:gd name="connsiteX0-69" fmla="*/ 4549 w 4549"/>
              <a:gd name="connsiteY0-70" fmla="*/ 0 h 2371"/>
              <a:gd name="connsiteX1-71" fmla="*/ 4512 w 4549"/>
              <a:gd name="connsiteY1-72" fmla="*/ 2371 h 2371"/>
              <a:gd name="connsiteX2-73" fmla="*/ 0 w 4549"/>
              <a:gd name="connsiteY2-74" fmla="*/ 2371 h 2371"/>
              <a:gd name="connsiteX3-75" fmla="*/ 0 w 4549"/>
              <a:gd name="connsiteY3-76" fmla="*/ 2323 h 2371"/>
              <a:gd name="connsiteX4-77" fmla="*/ 0 w 4549"/>
              <a:gd name="connsiteY4-78" fmla="*/ 1699 h 2371"/>
              <a:gd name="connsiteX5-79" fmla="*/ 576 w 4549"/>
              <a:gd name="connsiteY5-80" fmla="*/ 1699 h 2371"/>
              <a:gd name="connsiteX6-81" fmla="*/ 576 w 4549"/>
              <a:gd name="connsiteY6-82" fmla="*/ 1411 h 2371"/>
              <a:gd name="connsiteX7-83" fmla="*/ 1152 w 4549"/>
              <a:gd name="connsiteY7-84" fmla="*/ 1411 h 2371"/>
              <a:gd name="connsiteX8-85" fmla="*/ 1152 w 4549"/>
              <a:gd name="connsiteY8-86" fmla="*/ 1123 h 2371"/>
              <a:gd name="connsiteX9-87" fmla="*/ 1728 w 4549"/>
              <a:gd name="connsiteY9-88" fmla="*/ 1123 h 2371"/>
              <a:gd name="connsiteX10-89" fmla="*/ 1728 w 4549"/>
              <a:gd name="connsiteY10-90" fmla="*/ 835 h 2371"/>
              <a:gd name="connsiteX11-91" fmla="*/ 2304 w 4549"/>
              <a:gd name="connsiteY11-92" fmla="*/ 835 h 2371"/>
              <a:gd name="connsiteX12-93" fmla="*/ 2304 w 4549"/>
              <a:gd name="connsiteY12-94" fmla="*/ 547 h 2371"/>
              <a:gd name="connsiteX13-95" fmla="*/ 2880 w 4549"/>
              <a:gd name="connsiteY13-96" fmla="*/ 547 h 2371"/>
              <a:gd name="connsiteX14-97" fmla="*/ 2880 w 4549"/>
              <a:gd name="connsiteY14-98" fmla="*/ 259 h 2371"/>
              <a:gd name="connsiteX15-99" fmla="*/ 3456 w 4549"/>
              <a:gd name="connsiteY15-100" fmla="*/ 259 h 2371"/>
              <a:gd name="connsiteX0-101" fmla="*/ 4549 w 4549"/>
              <a:gd name="connsiteY0-102" fmla="*/ 0 h 2371"/>
              <a:gd name="connsiteX1-103" fmla="*/ 4512 w 4549"/>
              <a:gd name="connsiteY1-104" fmla="*/ 2371 h 2371"/>
              <a:gd name="connsiteX2-105" fmla="*/ 0 w 4549"/>
              <a:gd name="connsiteY2-106" fmla="*/ 2371 h 2371"/>
              <a:gd name="connsiteX3-107" fmla="*/ 0 w 4549"/>
              <a:gd name="connsiteY3-108" fmla="*/ 2323 h 2371"/>
              <a:gd name="connsiteX4-109" fmla="*/ 0 w 4549"/>
              <a:gd name="connsiteY4-110" fmla="*/ 1699 h 2371"/>
              <a:gd name="connsiteX5-111" fmla="*/ 576 w 4549"/>
              <a:gd name="connsiteY5-112" fmla="*/ 1699 h 2371"/>
              <a:gd name="connsiteX6-113" fmla="*/ 576 w 4549"/>
              <a:gd name="connsiteY6-114" fmla="*/ 1411 h 2371"/>
              <a:gd name="connsiteX7-115" fmla="*/ 1152 w 4549"/>
              <a:gd name="connsiteY7-116" fmla="*/ 1411 h 2371"/>
              <a:gd name="connsiteX8-117" fmla="*/ 1152 w 4549"/>
              <a:gd name="connsiteY8-118" fmla="*/ 1123 h 2371"/>
              <a:gd name="connsiteX9-119" fmla="*/ 1728 w 4549"/>
              <a:gd name="connsiteY9-120" fmla="*/ 1123 h 2371"/>
              <a:gd name="connsiteX10-121" fmla="*/ 1728 w 4549"/>
              <a:gd name="connsiteY10-122" fmla="*/ 835 h 2371"/>
              <a:gd name="connsiteX11-123" fmla="*/ 2304 w 4549"/>
              <a:gd name="connsiteY11-124" fmla="*/ 835 h 2371"/>
              <a:gd name="connsiteX12-125" fmla="*/ 2304 w 4549"/>
              <a:gd name="connsiteY12-126" fmla="*/ 547 h 2371"/>
              <a:gd name="connsiteX13-127" fmla="*/ 2880 w 4549"/>
              <a:gd name="connsiteY13-128" fmla="*/ 547 h 2371"/>
              <a:gd name="connsiteX14-129" fmla="*/ 3456 w 4549"/>
              <a:gd name="connsiteY14-130" fmla="*/ 259 h 2371"/>
              <a:gd name="connsiteX0-131" fmla="*/ 4549 w 4549"/>
              <a:gd name="connsiteY0-132" fmla="*/ 0 h 2371"/>
              <a:gd name="connsiteX1-133" fmla="*/ 4512 w 4549"/>
              <a:gd name="connsiteY1-134" fmla="*/ 2371 h 2371"/>
              <a:gd name="connsiteX2-135" fmla="*/ 0 w 4549"/>
              <a:gd name="connsiteY2-136" fmla="*/ 2371 h 2371"/>
              <a:gd name="connsiteX3-137" fmla="*/ 0 w 4549"/>
              <a:gd name="connsiteY3-138" fmla="*/ 2323 h 2371"/>
              <a:gd name="connsiteX4-139" fmla="*/ 0 w 4549"/>
              <a:gd name="connsiteY4-140" fmla="*/ 1699 h 2371"/>
              <a:gd name="connsiteX5-141" fmla="*/ 576 w 4549"/>
              <a:gd name="connsiteY5-142" fmla="*/ 1699 h 2371"/>
              <a:gd name="connsiteX6-143" fmla="*/ 576 w 4549"/>
              <a:gd name="connsiteY6-144" fmla="*/ 1411 h 2371"/>
              <a:gd name="connsiteX7-145" fmla="*/ 1152 w 4549"/>
              <a:gd name="connsiteY7-146" fmla="*/ 1411 h 2371"/>
              <a:gd name="connsiteX8-147" fmla="*/ 1152 w 4549"/>
              <a:gd name="connsiteY8-148" fmla="*/ 1123 h 2371"/>
              <a:gd name="connsiteX9-149" fmla="*/ 1728 w 4549"/>
              <a:gd name="connsiteY9-150" fmla="*/ 1123 h 2371"/>
              <a:gd name="connsiteX10-151" fmla="*/ 1728 w 4549"/>
              <a:gd name="connsiteY10-152" fmla="*/ 835 h 2371"/>
              <a:gd name="connsiteX11-153" fmla="*/ 2304 w 4549"/>
              <a:gd name="connsiteY11-154" fmla="*/ 835 h 2371"/>
              <a:gd name="connsiteX12-155" fmla="*/ 2304 w 4549"/>
              <a:gd name="connsiteY12-156" fmla="*/ 547 h 2371"/>
              <a:gd name="connsiteX13-157" fmla="*/ 2880 w 4549"/>
              <a:gd name="connsiteY13-158" fmla="*/ 547 h 2371"/>
              <a:gd name="connsiteX0-159" fmla="*/ 4549 w 4549"/>
              <a:gd name="connsiteY0-160" fmla="*/ 0 h 2371"/>
              <a:gd name="connsiteX1-161" fmla="*/ 4512 w 4549"/>
              <a:gd name="connsiteY1-162" fmla="*/ 2371 h 2371"/>
              <a:gd name="connsiteX2-163" fmla="*/ 0 w 4549"/>
              <a:gd name="connsiteY2-164" fmla="*/ 2371 h 2371"/>
              <a:gd name="connsiteX3-165" fmla="*/ 0 w 4549"/>
              <a:gd name="connsiteY3-166" fmla="*/ 2323 h 2371"/>
              <a:gd name="connsiteX4-167" fmla="*/ 0 w 4549"/>
              <a:gd name="connsiteY4-168" fmla="*/ 1699 h 2371"/>
              <a:gd name="connsiteX5-169" fmla="*/ 576 w 4549"/>
              <a:gd name="connsiteY5-170" fmla="*/ 1699 h 2371"/>
              <a:gd name="connsiteX6-171" fmla="*/ 576 w 4549"/>
              <a:gd name="connsiteY6-172" fmla="*/ 1411 h 2371"/>
              <a:gd name="connsiteX7-173" fmla="*/ 1152 w 4549"/>
              <a:gd name="connsiteY7-174" fmla="*/ 1411 h 2371"/>
              <a:gd name="connsiteX8-175" fmla="*/ 1152 w 4549"/>
              <a:gd name="connsiteY8-176" fmla="*/ 1123 h 2371"/>
              <a:gd name="connsiteX9-177" fmla="*/ 1728 w 4549"/>
              <a:gd name="connsiteY9-178" fmla="*/ 1123 h 2371"/>
              <a:gd name="connsiteX10-179" fmla="*/ 1728 w 4549"/>
              <a:gd name="connsiteY10-180" fmla="*/ 835 h 2371"/>
              <a:gd name="connsiteX11-181" fmla="*/ 2304 w 4549"/>
              <a:gd name="connsiteY11-182" fmla="*/ 835 h 2371"/>
              <a:gd name="connsiteX12-183" fmla="*/ 2304 w 4549"/>
              <a:gd name="connsiteY12-184" fmla="*/ 547 h 2371"/>
              <a:gd name="connsiteX13-185" fmla="*/ 2880 w 4549"/>
              <a:gd name="connsiteY13-186" fmla="*/ 547 h 2371"/>
              <a:gd name="connsiteX14-187" fmla="*/ 4549 w 4549"/>
              <a:gd name="connsiteY14-188" fmla="*/ 0 h 2371"/>
              <a:gd name="connsiteX0-189" fmla="*/ 4549 w 4549"/>
              <a:gd name="connsiteY0-190" fmla="*/ 0 h 2377"/>
              <a:gd name="connsiteX1-191" fmla="*/ 4512 w 4549"/>
              <a:gd name="connsiteY1-192" fmla="*/ 2371 h 2377"/>
              <a:gd name="connsiteX2-193" fmla="*/ 2981 w 4549"/>
              <a:gd name="connsiteY2-194" fmla="*/ 2377 h 2377"/>
              <a:gd name="connsiteX3-195" fmla="*/ 0 w 4549"/>
              <a:gd name="connsiteY3-196" fmla="*/ 2371 h 2377"/>
              <a:gd name="connsiteX4-197" fmla="*/ 0 w 4549"/>
              <a:gd name="connsiteY4-198" fmla="*/ 2323 h 2377"/>
              <a:gd name="connsiteX5-199" fmla="*/ 0 w 4549"/>
              <a:gd name="connsiteY5-200" fmla="*/ 1699 h 2377"/>
              <a:gd name="connsiteX6-201" fmla="*/ 576 w 4549"/>
              <a:gd name="connsiteY6-202" fmla="*/ 1699 h 2377"/>
              <a:gd name="connsiteX7-203" fmla="*/ 576 w 4549"/>
              <a:gd name="connsiteY7-204" fmla="*/ 1411 h 2377"/>
              <a:gd name="connsiteX8-205" fmla="*/ 1152 w 4549"/>
              <a:gd name="connsiteY8-206" fmla="*/ 1411 h 2377"/>
              <a:gd name="connsiteX9-207" fmla="*/ 1152 w 4549"/>
              <a:gd name="connsiteY9-208" fmla="*/ 1123 h 2377"/>
              <a:gd name="connsiteX10-209" fmla="*/ 1728 w 4549"/>
              <a:gd name="connsiteY10-210" fmla="*/ 1123 h 2377"/>
              <a:gd name="connsiteX11-211" fmla="*/ 1728 w 4549"/>
              <a:gd name="connsiteY11-212" fmla="*/ 835 h 2377"/>
              <a:gd name="connsiteX12-213" fmla="*/ 2304 w 4549"/>
              <a:gd name="connsiteY12-214" fmla="*/ 835 h 2377"/>
              <a:gd name="connsiteX13-215" fmla="*/ 2304 w 4549"/>
              <a:gd name="connsiteY13-216" fmla="*/ 547 h 2377"/>
              <a:gd name="connsiteX14-217" fmla="*/ 2880 w 4549"/>
              <a:gd name="connsiteY14-218" fmla="*/ 547 h 2377"/>
              <a:gd name="connsiteX15-219" fmla="*/ 4549 w 4549"/>
              <a:gd name="connsiteY15-220" fmla="*/ 0 h 2377"/>
              <a:gd name="connsiteX0-221" fmla="*/ 2880 w 4512"/>
              <a:gd name="connsiteY0-222" fmla="*/ 0 h 1830"/>
              <a:gd name="connsiteX1-223" fmla="*/ 4512 w 4512"/>
              <a:gd name="connsiteY1-224" fmla="*/ 1824 h 1830"/>
              <a:gd name="connsiteX2-225" fmla="*/ 2981 w 4512"/>
              <a:gd name="connsiteY2-226" fmla="*/ 1830 h 1830"/>
              <a:gd name="connsiteX3-227" fmla="*/ 0 w 4512"/>
              <a:gd name="connsiteY3-228" fmla="*/ 1824 h 1830"/>
              <a:gd name="connsiteX4-229" fmla="*/ 0 w 4512"/>
              <a:gd name="connsiteY4-230" fmla="*/ 1776 h 1830"/>
              <a:gd name="connsiteX5-231" fmla="*/ 0 w 4512"/>
              <a:gd name="connsiteY5-232" fmla="*/ 1152 h 1830"/>
              <a:gd name="connsiteX6-233" fmla="*/ 576 w 4512"/>
              <a:gd name="connsiteY6-234" fmla="*/ 1152 h 1830"/>
              <a:gd name="connsiteX7-235" fmla="*/ 576 w 4512"/>
              <a:gd name="connsiteY7-236" fmla="*/ 864 h 1830"/>
              <a:gd name="connsiteX8-237" fmla="*/ 1152 w 4512"/>
              <a:gd name="connsiteY8-238" fmla="*/ 864 h 1830"/>
              <a:gd name="connsiteX9-239" fmla="*/ 1152 w 4512"/>
              <a:gd name="connsiteY9-240" fmla="*/ 576 h 1830"/>
              <a:gd name="connsiteX10-241" fmla="*/ 1728 w 4512"/>
              <a:gd name="connsiteY10-242" fmla="*/ 576 h 1830"/>
              <a:gd name="connsiteX11-243" fmla="*/ 1728 w 4512"/>
              <a:gd name="connsiteY11-244" fmla="*/ 288 h 1830"/>
              <a:gd name="connsiteX12-245" fmla="*/ 2304 w 4512"/>
              <a:gd name="connsiteY12-246" fmla="*/ 288 h 1830"/>
              <a:gd name="connsiteX13-247" fmla="*/ 2304 w 4512"/>
              <a:gd name="connsiteY13-248" fmla="*/ 0 h 1830"/>
              <a:gd name="connsiteX14-249" fmla="*/ 2880 w 4512"/>
              <a:gd name="connsiteY14-250" fmla="*/ 0 h 1830"/>
              <a:gd name="connsiteX0-251" fmla="*/ 2981 w 4571"/>
              <a:gd name="connsiteY0-252" fmla="*/ 1830 h 1882"/>
              <a:gd name="connsiteX1-253" fmla="*/ 0 w 4571"/>
              <a:gd name="connsiteY1-254" fmla="*/ 1824 h 1882"/>
              <a:gd name="connsiteX2-255" fmla="*/ 0 w 4571"/>
              <a:gd name="connsiteY2-256" fmla="*/ 1776 h 1882"/>
              <a:gd name="connsiteX3-257" fmla="*/ 0 w 4571"/>
              <a:gd name="connsiteY3-258" fmla="*/ 1152 h 1882"/>
              <a:gd name="connsiteX4-259" fmla="*/ 576 w 4571"/>
              <a:gd name="connsiteY4-260" fmla="*/ 1152 h 1882"/>
              <a:gd name="connsiteX5-261" fmla="*/ 576 w 4571"/>
              <a:gd name="connsiteY5-262" fmla="*/ 864 h 1882"/>
              <a:gd name="connsiteX6-263" fmla="*/ 1152 w 4571"/>
              <a:gd name="connsiteY6-264" fmla="*/ 864 h 1882"/>
              <a:gd name="connsiteX7-265" fmla="*/ 1152 w 4571"/>
              <a:gd name="connsiteY7-266" fmla="*/ 576 h 1882"/>
              <a:gd name="connsiteX8-267" fmla="*/ 1728 w 4571"/>
              <a:gd name="connsiteY8-268" fmla="*/ 576 h 1882"/>
              <a:gd name="connsiteX9-269" fmla="*/ 1728 w 4571"/>
              <a:gd name="connsiteY9-270" fmla="*/ 288 h 1882"/>
              <a:gd name="connsiteX10-271" fmla="*/ 2304 w 4571"/>
              <a:gd name="connsiteY10-272" fmla="*/ 288 h 1882"/>
              <a:gd name="connsiteX11-273" fmla="*/ 2304 w 4571"/>
              <a:gd name="connsiteY11-274" fmla="*/ 0 h 1882"/>
              <a:gd name="connsiteX12-275" fmla="*/ 2880 w 4571"/>
              <a:gd name="connsiteY12-276" fmla="*/ 0 h 1882"/>
              <a:gd name="connsiteX13-277" fmla="*/ 4571 w 4571"/>
              <a:gd name="connsiteY13-278" fmla="*/ 1882 h 1882"/>
              <a:gd name="connsiteX0-279" fmla="*/ 2981 w 2981"/>
              <a:gd name="connsiteY0-280" fmla="*/ 1830 h 1830"/>
              <a:gd name="connsiteX1-281" fmla="*/ 0 w 2981"/>
              <a:gd name="connsiteY1-282" fmla="*/ 1824 h 1830"/>
              <a:gd name="connsiteX2-283" fmla="*/ 0 w 2981"/>
              <a:gd name="connsiteY2-284" fmla="*/ 1776 h 1830"/>
              <a:gd name="connsiteX3-285" fmla="*/ 0 w 2981"/>
              <a:gd name="connsiteY3-286" fmla="*/ 1152 h 1830"/>
              <a:gd name="connsiteX4-287" fmla="*/ 576 w 2981"/>
              <a:gd name="connsiteY4-288" fmla="*/ 1152 h 1830"/>
              <a:gd name="connsiteX5-289" fmla="*/ 576 w 2981"/>
              <a:gd name="connsiteY5-290" fmla="*/ 864 h 1830"/>
              <a:gd name="connsiteX6-291" fmla="*/ 1152 w 2981"/>
              <a:gd name="connsiteY6-292" fmla="*/ 864 h 1830"/>
              <a:gd name="connsiteX7-293" fmla="*/ 1152 w 2981"/>
              <a:gd name="connsiteY7-294" fmla="*/ 576 h 1830"/>
              <a:gd name="connsiteX8-295" fmla="*/ 1728 w 2981"/>
              <a:gd name="connsiteY8-296" fmla="*/ 576 h 1830"/>
              <a:gd name="connsiteX9-297" fmla="*/ 1728 w 2981"/>
              <a:gd name="connsiteY9-298" fmla="*/ 288 h 1830"/>
              <a:gd name="connsiteX10-299" fmla="*/ 2304 w 2981"/>
              <a:gd name="connsiteY10-300" fmla="*/ 288 h 1830"/>
              <a:gd name="connsiteX11-301" fmla="*/ 2304 w 2981"/>
              <a:gd name="connsiteY11-302" fmla="*/ 0 h 1830"/>
              <a:gd name="connsiteX12-303" fmla="*/ 2880 w 2981"/>
              <a:gd name="connsiteY12-304" fmla="*/ 0 h 1830"/>
              <a:gd name="connsiteX0-305" fmla="*/ 2981 w 2983"/>
              <a:gd name="connsiteY0-306" fmla="*/ 1830 h 1830"/>
              <a:gd name="connsiteX1-307" fmla="*/ 0 w 2983"/>
              <a:gd name="connsiteY1-308" fmla="*/ 1824 h 1830"/>
              <a:gd name="connsiteX2-309" fmla="*/ 0 w 2983"/>
              <a:gd name="connsiteY2-310" fmla="*/ 1776 h 1830"/>
              <a:gd name="connsiteX3-311" fmla="*/ 0 w 2983"/>
              <a:gd name="connsiteY3-312" fmla="*/ 1152 h 1830"/>
              <a:gd name="connsiteX4-313" fmla="*/ 576 w 2983"/>
              <a:gd name="connsiteY4-314" fmla="*/ 1152 h 1830"/>
              <a:gd name="connsiteX5-315" fmla="*/ 576 w 2983"/>
              <a:gd name="connsiteY5-316" fmla="*/ 864 h 1830"/>
              <a:gd name="connsiteX6-317" fmla="*/ 1152 w 2983"/>
              <a:gd name="connsiteY6-318" fmla="*/ 864 h 1830"/>
              <a:gd name="connsiteX7-319" fmla="*/ 1152 w 2983"/>
              <a:gd name="connsiteY7-320" fmla="*/ 576 h 1830"/>
              <a:gd name="connsiteX8-321" fmla="*/ 1728 w 2983"/>
              <a:gd name="connsiteY8-322" fmla="*/ 576 h 1830"/>
              <a:gd name="connsiteX9-323" fmla="*/ 1728 w 2983"/>
              <a:gd name="connsiteY9-324" fmla="*/ 288 h 1830"/>
              <a:gd name="connsiteX10-325" fmla="*/ 2304 w 2983"/>
              <a:gd name="connsiteY10-326" fmla="*/ 288 h 1830"/>
              <a:gd name="connsiteX11-327" fmla="*/ 2304 w 2983"/>
              <a:gd name="connsiteY11-328" fmla="*/ 0 h 1830"/>
              <a:gd name="connsiteX12-329" fmla="*/ 2983 w 2983"/>
              <a:gd name="connsiteY12-330" fmla="*/ 0 h 1830"/>
              <a:gd name="connsiteX0-331" fmla="*/ 2981 w 2983"/>
              <a:gd name="connsiteY0-332" fmla="*/ 1830 h 1830"/>
              <a:gd name="connsiteX1-333" fmla="*/ 0 w 2983"/>
              <a:gd name="connsiteY1-334" fmla="*/ 1824 h 1830"/>
              <a:gd name="connsiteX2-335" fmla="*/ 0 w 2983"/>
              <a:gd name="connsiteY2-336" fmla="*/ 1776 h 1830"/>
              <a:gd name="connsiteX3-337" fmla="*/ 0 w 2983"/>
              <a:gd name="connsiteY3-338" fmla="*/ 1152 h 1830"/>
              <a:gd name="connsiteX4-339" fmla="*/ 576 w 2983"/>
              <a:gd name="connsiteY4-340" fmla="*/ 1152 h 1830"/>
              <a:gd name="connsiteX5-341" fmla="*/ 576 w 2983"/>
              <a:gd name="connsiteY5-342" fmla="*/ 864 h 1830"/>
              <a:gd name="connsiteX6-343" fmla="*/ 1152 w 2983"/>
              <a:gd name="connsiteY6-344" fmla="*/ 864 h 1830"/>
              <a:gd name="connsiteX7-345" fmla="*/ 1152 w 2983"/>
              <a:gd name="connsiteY7-346" fmla="*/ 576 h 1830"/>
              <a:gd name="connsiteX8-347" fmla="*/ 1728 w 2983"/>
              <a:gd name="connsiteY8-348" fmla="*/ 576 h 1830"/>
              <a:gd name="connsiteX9-349" fmla="*/ 1728 w 2983"/>
              <a:gd name="connsiteY9-350" fmla="*/ 288 h 1830"/>
              <a:gd name="connsiteX10-351" fmla="*/ 2304 w 2983"/>
              <a:gd name="connsiteY10-352" fmla="*/ 288 h 1830"/>
              <a:gd name="connsiteX11-353" fmla="*/ 2304 w 2983"/>
              <a:gd name="connsiteY11-354" fmla="*/ 0 h 1830"/>
              <a:gd name="connsiteX12-355" fmla="*/ 2983 w 2983"/>
              <a:gd name="connsiteY12-356" fmla="*/ 0 h 1830"/>
              <a:gd name="connsiteX0-357" fmla="*/ 2989 w 2991"/>
              <a:gd name="connsiteY0-358" fmla="*/ 1830 h 1830"/>
              <a:gd name="connsiteX1-359" fmla="*/ 8 w 2991"/>
              <a:gd name="connsiteY1-360" fmla="*/ 1824 h 1830"/>
              <a:gd name="connsiteX2-361" fmla="*/ 0 w 2991"/>
              <a:gd name="connsiteY2-362" fmla="*/ 1557 h 1830"/>
              <a:gd name="connsiteX3-363" fmla="*/ 8 w 2991"/>
              <a:gd name="connsiteY3-364" fmla="*/ 1776 h 1830"/>
              <a:gd name="connsiteX4-365" fmla="*/ 8 w 2991"/>
              <a:gd name="connsiteY4-366" fmla="*/ 1152 h 1830"/>
              <a:gd name="connsiteX5-367" fmla="*/ 584 w 2991"/>
              <a:gd name="connsiteY5-368" fmla="*/ 1152 h 1830"/>
              <a:gd name="connsiteX6-369" fmla="*/ 584 w 2991"/>
              <a:gd name="connsiteY6-370" fmla="*/ 864 h 1830"/>
              <a:gd name="connsiteX7-371" fmla="*/ 1160 w 2991"/>
              <a:gd name="connsiteY7-372" fmla="*/ 864 h 1830"/>
              <a:gd name="connsiteX8-373" fmla="*/ 1160 w 2991"/>
              <a:gd name="connsiteY8-374" fmla="*/ 576 h 1830"/>
              <a:gd name="connsiteX9-375" fmla="*/ 1736 w 2991"/>
              <a:gd name="connsiteY9-376" fmla="*/ 576 h 1830"/>
              <a:gd name="connsiteX10-377" fmla="*/ 1736 w 2991"/>
              <a:gd name="connsiteY10-378" fmla="*/ 288 h 1830"/>
              <a:gd name="connsiteX11-379" fmla="*/ 2312 w 2991"/>
              <a:gd name="connsiteY11-380" fmla="*/ 288 h 1830"/>
              <a:gd name="connsiteX12-381" fmla="*/ 2312 w 2991"/>
              <a:gd name="connsiteY12-382" fmla="*/ 0 h 1830"/>
              <a:gd name="connsiteX13-383" fmla="*/ 2991 w 2991"/>
              <a:gd name="connsiteY13-384" fmla="*/ 0 h 1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991" h="1830">
                <a:moveTo>
                  <a:pt x="2989" y="1830"/>
                </a:moveTo>
                <a:lnTo>
                  <a:pt x="8" y="1824"/>
                </a:lnTo>
                <a:cubicBezTo>
                  <a:pt x="5" y="1822"/>
                  <a:pt x="3" y="1559"/>
                  <a:pt x="0" y="1557"/>
                </a:cubicBezTo>
                <a:cubicBezTo>
                  <a:pt x="3" y="1543"/>
                  <a:pt x="5" y="1790"/>
                  <a:pt x="8" y="1776"/>
                </a:cubicBezTo>
                <a:lnTo>
                  <a:pt x="8" y="1152"/>
                </a:lnTo>
                <a:lnTo>
                  <a:pt x="584" y="1152"/>
                </a:lnTo>
                <a:lnTo>
                  <a:pt x="584" y="864"/>
                </a:lnTo>
                <a:lnTo>
                  <a:pt x="1160" y="864"/>
                </a:lnTo>
                <a:lnTo>
                  <a:pt x="1160" y="576"/>
                </a:lnTo>
                <a:lnTo>
                  <a:pt x="1736" y="576"/>
                </a:lnTo>
                <a:lnTo>
                  <a:pt x="1736" y="288"/>
                </a:lnTo>
                <a:lnTo>
                  <a:pt x="2312" y="288"/>
                </a:lnTo>
                <a:lnTo>
                  <a:pt x="2312" y="0"/>
                </a:lnTo>
                <a:lnTo>
                  <a:pt x="2991" y="0"/>
                </a:lnTo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rou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>
                <a:lumMod val="75000"/>
              </a:schemeClr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  <a:cs typeface="Arial" panose="020B0604020202020204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18517" y="5033365"/>
            <a:ext cx="990600" cy="609600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/>
              </a:rPr>
              <a:t>1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268673" y="4540652"/>
            <a:ext cx="990600" cy="609600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/>
              </a:rPr>
              <a:t>2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518829" y="4047939"/>
            <a:ext cx="990600" cy="609600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/>
              </a:rPr>
              <a:t>3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768985" y="3555226"/>
            <a:ext cx="990600" cy="609600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/>
              </a:rPr>
              <a:t>4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8019142" y="3062513"/>
            <a:ext cx="990600" cy="609600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/>
              </a:rPr>
              <a:t>5</a:t>
            </a:r>
          </a:p>
        </p:txBody>
      </p:sp>
      <p:pic>
        <p:nvPicPr>
          <p:cNvPr id="9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3417" y="3327821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3105" y="2851958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036" y="2358275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018" y="3837212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6443" y="4966290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53"/>
          <p:cNvSpPr>
            <a:spLocks noChangeArrowheads="1"/>
          </p:cNvSpPr>
          <p:nvPr/>
        </p:nvSpPr>
        <p:spPr bwMode="auto">
          <a:xfrm>
            <a:off x="6876142" y="5653313"/>
            <a:ext cx="381000" cy="304800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  <a:cs typeface="Arial" panose="020B0604020202020204"/>
            </a:endParaRPr>
          </a:p>
        </p:txBody>
      </p:sp>
      <p:sp>
        <p:nvSpPr>
          <p:cNvPr id="15" name="Text Box 260"/>
          <p:cNvSpPr txBox="1">
            <a:spLocks noChangeArrowheads="1"/>
          </p:cNvSpPr>
          <p:nvPr/>
        </p:nvSpPr>
        <p:spPr bwMode="auto">
          <a:xfrm>
            <a:off x="6787447" y="4944513"/>
            <a:ext cx="2893211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2286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u="none" dirty="0">
                <a:solidFill>
                  <a:srgbClr val="FFF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Talk to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1-3</a:t>
            </a:r>
            <a:r>
              <a:rPr lang="zh-TW" altLang="en-US" sz="1800" u="none" dirty="0">
                <a:solidFill>
                  <a:srgbClr val="FFF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800" u="none" dirty="0">
                <a:solidFill>
                  <a:srgbClr val="FFF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people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Schedule an appointment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Add 2 names to the Leads List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C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822842" y="452914"/>
            <a:ext cx="2377630" cy="2378076"/>
            <a:chOff x="7822842" y="452914"/>
            <a:chExt cx="2377630" cy="2378076"/>
          </a:xfrm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7822842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052639" y="1404818"/>
              <a:ext cx="191420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T</a:t>
              </a:r>
              <a:r>
                <a:rPr lang="en-US" altLang="zh-TW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alk to 5-15 people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FangSong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Set</a:t>
              </a:r>
              <a:r>
                <a:rPr lang="zh-TW" altLang="en-US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TW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5</a:t>
              </a:r>
              <a:r>
                <a:rPr lang="zh-TW" altLang="en-US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appointments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angSong" panose="02010609060101010101" pitchFamily="49" charset="-122"/>
                  <a:cs typeface="Arial" panose="020B0604020202020204" pitchFamily="34" charset="0"/>
                </a:rPr>
                <a:t>Develop 10 leads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FangSong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FangSong" panose="02010609060101010101" pitchFamily="49" charset="-122"/>
              </a:endParaRP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085642" y="1038105"/>
              <a:ext cx="1848199" cy="33855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FangSong" panose="02010609060101010101" pitchFamily="49" charset="-122"/>
                </a:rPr>
                <a:t>Weekly Goals</a:t>
              </a:r>
              <a:endPara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FangSong" panose="02010609060101010101" pitchFamily="49" charset="-122"/>
              </a:endParaRPr>
            </a:p>
          </p:txBody>
        </p:sp>
      </p:grpSp>
      <p:sp>
        <p:nvSpPr>
          <p:cNvPr id="20" name="Text Box 259"/>
          <p:cNvSpPr txBox="1">
            <a:spLocks noChangeArrowheads="1"/>
          </p:cNvSpPr>
          <p:nvPr/>
        </p:nvSpPr>
        <p:spPr bwMode="auto">
          <a:xfrm>
            <a:off x="970640" y="1364273"/>
            <a:ext cx="6293645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9F00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Goal Staircase</a:t>
            </a:r>
            <a:r>
              <a:rPr lang="en-US" altLang="zh-TW" b="1" u="none" dirty="0">
                <a:solidFill>
                  <a:srgbClr val="9F00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 to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9F00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RM8,400/week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9F00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6214" y="4944513"/>
            <a:ext cx="2464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</a:rPr>
              <a:t>Social Media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</a:rPr>
              <a:t>Read Goal Statement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</a:rPr>
              <a:t>Listen to Audios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21483" y="4338098"/>
            <a:ext cx="2364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KaiTi" panose="02010609060101010101" pitchFamily="49" charset="-122"/>
              </a:rPr>
              <a:t>everyday</a:t>
            </a:r>
            <a:endParaRPr kumimoji="0" lang="en-US" sz="28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aur" panose="02030504050205020304" pitchFamily="18" charset="0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82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640" y="1904097"/>
            <a:ext cx="4609307" cy="8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400" cap="all" spc="-15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KaiTi" panose="02010609060101010101" pitchFamily="49" charset="-122"/>
                <a:cs typeface="MS PGothic" panose="020B0600070205080204" pitchFamily="34" charset="-128"/>
              </a:rPr>
              <a:t>weekly action</a:t>
            </a:r>
            <a:endParaRPr lang="en-US" sz="4400" cap="all" spc="-15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KaiTi" panose="02010609060101010101" pitchFamily="49" charset="-122"/>
              <a:cs typeface="MS PGothic" panose="020B0600070205080204" pitchFamily="34" charset="-128"/>
            </a:endParaRPr>
          </a:p>
        </p:txBody>
      </p:sp>
      <p:grpSp>
        <p:nvGrpSpPr>
          <p:cNvPr id="23" name="Group 53"/>
          <p:cNvGrpSpPr/>
          <p:nvPr/>
        </p:nvGrpSpPr>
        <p:grpSpPr bwMode="auto">
          <a:xfrm>
            <a:off x="4028962" y="3646870"/>
            <a:ext cx="1508126" cy="1113150"/>
            <a:chOff x="1004" y="2526"/>
            <a:chExt cx="950" cy="576"/>
          </a:xfrm>
          <a:effectLst/>
        </p:grpSpPr>
        <p:sp>
          <p:nvSpPr>
            <p:cNvPr id="24" name="AutoShape 54"/>
            <p:cNvSpPr>
              <a:spLocks noChangeArrowheads="1"/>
            </p:cNvSpPr>
            <p:nvPr/>
          </p:nvSpPr>
          <p:spPr bwMode="auto">
            <a:xfrm>
              <a:off x="1104" y="2526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 Box 55"/>
            <p:cNvSpPr txBox="1">
              <a:spLocks noChangeArrowheads="1"/>
            </p:cNvSpPr>
            <p:nvPr/>
          </p:nvSpPr>
          <p:spPr bwMode="auto">
            <a:xfrm>
              <a:off x="1004" y="2573"/>
              <a:ext cx="950" cy="506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Weekly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Goals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" name="Group 53"/>
          <p:cNvGrpSpPr/>
          <p:nvPr/>
        </p:nvGrpSpPr>
        <p:grpSpPr bwMode="auto">
          <a:xfrm>
            <a:off x="7537336" y="1678309"/>
            <a:ext cx="1403350" cy="1113152"/>
            <a:chOff x="1043" y="2581"/>
            <a:chExt cx="884" cy="576"/>
          </a:xfrm>
          <a:effectLst/>
        </p:grpSpPr>
        <p:sp>
          <p:nvSpPr>
            <p:cNvPr id="27" name="AutoShape 54"/>
            <p:cNvSpPr>
              <a:spLocks noChangeArrowheads="1"/>
            </p:cNvSpPr>
            <p:nvPr/>
          </p:nvSpPr>
          <p:spPr bwMode="auto">
            <a:xfrm>
              <a:off x="1122" y="2581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 Box 55"/>
            <p:cNvSpPr txBox="1">
              <a:spLocks noChangeArrowheads="1"/>
            </p:cNvSpPr>
            <p:nvPr/>
          </p:nvSpPr>
          <p:spPr bwMode="auto">
            <a:xfrm>
              <a:off x="1043" y="2637"/>
              <a:ext cx="884" cy="506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Weekly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Goals</a:t>
              </a:r>
            </a:p>
          </p:txBody>
        </p:sp>
      </p:grpSp>
      <p:grpSp>
        <p:nvGrpSpPr>
          <p:cNvPr id="29" name="Group 53"/>
          <p:cNvGrpSpPr/>
          <p:nvPr/>
        </p:nvGrpSpPr>
        <p:grpSpPr bwMode="auto">
          <a:xfrm>
            <a:off x="5919669" y="2596646"/>
            <a:ext cx="1403351" cy="1113150"/>
            <a:chOff x="1046" y="2636"/>
            <a:chExt cx="884" cy="576"/>
          </a:xfrm>
          <a:effectLst/>
        </p:grpSpPr>
        <p:sp>
          <p:nvSpPr>
            <p:cNvPr id="30" name="AutoShape 54"/>
            <p:cNvSpPr>
              <a:spLocks noChangeArrowheads="1"/>
            </p:cNvSpPr>
            <p:nvPr/>
          </p:nvSpPr>
          <p:spPr bwMode="auto">
            <a:xfrm>
              <a:off x="1122" y="2636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 Box 55"/>
            <p:cNvSpPr txBox="1">
              <a:spLocks noChangeArrowheads="1"/>
            </p:cNvSpPr>
            <p:nvPr/>
          </p:nvSpPr>
          <p:spPr bwMode="auto">
            <a:xfrm>
              <a:off x="1046" y="2680"/>
              <a:ext cx="884" cy="506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Weekly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Goals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112"/>
          <p:cNvGrpSpPr/>
          <p:nvPr/>
        </p:nvGrpSpPr>
        <p:grpSpPr bwMode="auto">
          <a:xfrm>
            <a:off x="3179646" y="2267509"/>
            <a:ext cx="6969125" cy="4048125"/>
            <a:chOff x="1049009" y="2428875"/>
            <a:chExt cx="6969783" cy="4048125"/>
          </a:xfrm>
          <a:solidFill>
            <a:schemeClr val="accent2"/>
          </a:solidFill>
          <a:effectLst/>
        </p:grpSpPr>
        <p:grpSp>
          <p:nvGrpSpPr>
            <p:cNvPr id="33" name="Group 103"/>
            <p:cNvGrpSpPr/>
            <p:nvPr/>
          </p:nvGrpSpPr>
          <p:grpSpPr bwMode="auto">
            <a:xfrm>
              <a:off x="1049009" y="5400675"/>
              <a:ext cx="1770229" cy="1076325"/>
              <a:chOff x="574018" y="5400675"/>
              <a:chExt cx="1770229" cy="1076325"/>
            </a:xfrm>
            <a:grpFill/>
          </p:grpSpPr>
          <p:sp>
            <p:nvSpPr>
              <p:cNvPr id="52" name="Freeform 7"/>
              <p:cNvSpPr/>
              <p:nvPr/>
            </p:nvSpPr>
            <p:spPr bwMode="auto">
              <a:xfrm>
                <a:off x="574018" y="5400675"/>
                <a:ext cx="1770229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-1" fmla="*/ 0 w 4549"/>
                  <a:gd name="connsiteY0-2" fmla="*/ 2352 h 2400"/>
                  <a:gd name="connsiteX1-3" fmla="*/ 0 w 4549"/>
                  <a:gd name="connsiteY1-4" fmla="*/ 1728 h 2400"/>
                  <a:gd name="connsiteX2-5" fmla="*/ 576 w 4549"/>
                  <a:gd name="connsiteY2-6" fmla="*/ 1728 h 2400"/>
                  <a:gd name="connsiteX3-7" fmla="*/ 576 w 4549"/>
                  <a:gd name="connsiteY3-8" fmla="*/ 1440 h 2400"/>
                  <a:gd name="connsiteX4-9" fmla="*/ 1152 w 4549"/>
                  <a:gd name="connsiteY4-10" fmla="*/ 1440 h 2400"/>
                  <a:gd name="connsiteX5-11" fmla="*/ 1152 w 4549"/>
                  <a:gd name="connsiteY5-12" fmla="*/ 1152 h 2400"/>
                  <a:gd name="connsiteX6-13" fmla="*/ 1728 w 4549"/>
                  <a:gd name="connsiteY6-14" fmla="*/ 1152 h 2400"/>
                  <a:gd name="connsiteX7-15" fmla="*/ 1728 w 4549"/>
                  <a:gd name="connsiteY7-16" fmla="*/ 864 h 2400"/>
                  <a:gd name="connsiteX8-17" fmla="*/ 2304 w 4549"/>
                  <a:gd name="connsiteY8-18" fmla="*/ 864 h 2400"/>
                  <a:gd name="connsiteX9-19" fmla="*/ 2304 w 4549"/>
                  <a:gd name="connsiteY9-20" fmla="*/ 576 h 2400"/>
                  <a:gd name="connsiteX10-21" fmla="*/ 2880 w 4549"/>
                  <a:gd name="connsiteY10-22" fmla="*/ 576 h 2400"/>
                  <a:gd name="connsiteX11-23" fmla="*/ 2880 w 4549"/>
                  <a:gd name="connsiteY11-24" fmla="*/ 288 h 2400"/>
                  <a:gd name="connsiteX12-25" fmla="*/ 3456 w 4549"/>
                  <a:gd name="connsiteY12-26" fmla="*/ 288 h 2400"/>
                  <a:gd name="connsiteX13-27" fmla="*/ 3456 w 4549"/>
                  <a:gd name="connsiteY13-28" fmla="*/ 0 h 2400"/>
                  <a:gd name="connsiteX14-29" fmla="*/ 4549 w 4549"/>
                  <a:gd name="connsiteY14-30" fmla="*/ 29 h 2400"/>
                  <a:gd name="connsiteX15-31" fmla="*/ 4512 w 4549"/>
                  <a:gd name="connsiteY15-32" fmla="*/ 2400 h 2400"/>
                  <a:gd name="connsiteX16-33" fmla="*/ 0 w 4549"/>
                  <a:gd name="connsiteY16-34" fmla="*/ 2400 h 2400"/>
                  <a:gd name="connsiteX17" fmla="*/ 0 w 4549"/>
                  <a:gd name="connsiteY17" fmla="*/ 2352 h 2400"/>
                  <a:gd name="connsiteX0-35" fmla="*/ 4549 w 4549"/>
                  <a:gd name="connsiteY0-36" fmla="*/ 0 h 2371"/>
                  <a:gd name="connsiteX1-37" fmla="*/ 4512 w 4549"/>
                  <a:gd name="connsiteY1-38" fmla="*/ 2371 h 2371"/>
                  <a:gd name="connsiteX2-39" fmla="*/ 0 w 4549"/>
                  <a:gd name="connsiteY2-40" fmla="*/ 2371 h 2371"/>
                  <a:gd name="connsiteX3-41" fmla="*/ 0 w 4549"/>
                  <a:gd name="connsiteY3-42" fmla="*/ 2323 h 2371"/>
                  <a:gd name="connsiteX4-43" fmla="*/ 0 w 4549"/>
                  <a:gd name="connsiteY4-44" fmla="*/ 1699 h 2371"/>
                  <a:gd name="connsiteX5-45" fmla="*/ 576 w 4549"/>
                  <a:gd name="connsiteY5-46" fmla="*/ 1699 h 2371"/>
                  <a:gd name="connsiteX6-47" fmla="*/ 576 w 4549"/>
                  <a:gd name="connsiteY6-48" fmla="*/ 1411 h 2371"/>
                  <a:gd name="connsiteX7-49" fmla="*/ 1152 w 4549"/>
                  <a:gd name="connsiteY7-50" fmla="*/ 1411 h 2371"/>
                  <a:gd name="connsiteX8-51" fmla="*/ 1152 w 4549"/>
                  <a:gd name="connsiteY8-52" fmla="*/ 1123 h 2371"/>
                  <a:gd name="connsiteX9-53" fmla="*/ 1728 w 4549"/>
                  <a:gd name="connsiteY9-54" fmla="*/ 1123 h 2371"/>
                  <a:gd name="connsiteX10-55" fmla="*/ 1728 w 4549"/>
                  <a:gd name="connsiteY10-56" fmla="*/ 835 h 2371"/>
                  <a:gd name="connsiteX11-57" fmla="*/ 2304 w 4549"/>
                  <a:gd name="connsiteY11-58" fmla="*/ 835 h 2371"/>
                  <a:gd name="connsiteX12-59" fmla="*/ 2304 w 4549"/>
                  <a:gd name="connsiteY12-60" fmla="*/ 547 h 2371"/>
                  <a:gd name="connsiteX13-61" fmla="*/ 2880 w 4549"/>
                  <a:gd name="connsiteY13-62" fmla="*/ 547 h 2371"/>
                  <a:gd name="connsiteX14-63" fmla="*/ 2880 w 4549"/>
                  <a:gd name="connsiteY14-64" fmla="*/ 259 h 2371"/>
                  <a:gd name="connsiteX15-65" fmla="*/ 3456 w 4549"/>
                  <a:gd name="connsiteY15-66" fmla="*/ 259 h 2371"/>
                  <a:gd name="connsiteX16-67" fmla="*/ 3515 w 4549"/>
                  <a:gd name="connsiteY16-68" fmla="*/ 29 h 2371"/>
                  <a:gd name="connsiteX0-69" fmla="*/ 4549 w 4549"/>
                  <a:gd name="connsiteY0-70" fmla="*/ 0 h 2371"/>
                  <a:gd name="connsiteX1-71" fmla="*/ 4512 w 4549"/>
                  <a:gd name="connsiteY1-72" fmla="*/ 2371 h 2371"/>
                  <a:gd name="connsiteX2-73" fmla="*/ 0 w 4549"/>
                  <a:gd name="connsiteY2-74" fmla="*/ 2371 h 2371"/>
                  <a:gd name="connsiteX3-75" fmla="*/ 0 w 4549"/>
                  <a:gd name="connsiteY3-76" fmla="*/ 2323 h 2371"/>
                  <a:gd name="connsiteX4-77" fmla="*/ 0 w 4549"/>
                  <a:gd name="connsiteY4-78" fmla="*/ 1699 h 2371"/>
                  <a:gd name="connsiteX5-79" fmla="*/ 576 w 4549"/>
                  <a:gd name="connsiteY5-80" fmla="*/ 1699 h 2371"/>
                  <a:gd name="connsiteX6-81" fmla="*/ 576 w 4549"/>
                  <a:gd name="connsiteY6-82" fmla="*/ 1411 h 2371"/>
                  <a:gd name="connsiteX7-83" fmla="*/ 1152 w 4549"/>
                  <a:gd name="connsiteY7-84" fmla="*/ 1411 h 2371"/>
                  <a:gd name="connsiteX8-85" fmla="*/ 1152 w 4549"/>
                  <a:gd name="connsiteY8-86" fmla="*/ 1123 h 2371"/>
                  <a:gd name="connsiteX9-87" fmla="*/ 1728 w 4549"/>
                  <a:gd name="connsiteY9-88" fmla="*/ 1123 h 2371"/>
                  <a:gd name="connsiteX10-89" fmla="*/ 1728 w 4549"/>
                  <a:gd name="connsiteY10-90" fmla="*/ 835 h 2371"/>
                  <a:gd name="connsiteX11-91" fmla="*/ 2304 w 4549"/>
                  <a:gd name="connsiteY11-92" fmla="*/ 835 h 2371"/>
                  <a:gd name="connsiteX12-93" fmla="*/ 2304 w 4549"/>
                  <a:gd name="connsiteY12-94" fmla="*/ 547 h 2371"/>
                  <a:gd name="connsiteX13-95" fmla="*/ 2880 w 4549"/>
                  <a:gd name="connsiteY13-96" fmla="*/ 547 h 2371"/>
                  <a:gd name="connsiteX14-97" fmla="*/ 2880 w 4549"/>
                  <a:gd name="connsiteY14-98" fmla="*/ 259 h 2371"/>
                  <a:gd name="connsiteX15-99" fmla="*/ 3456 w 4549"/>
                  <a:gd name="connsiteY15-100" fmla="*/ 259 h 2371"/>
                  <a:gd name="connsiteX0-101" fmla="*/ 4549 w 4549"/>
                  <a:gd name="connsiteY0-102" fmla="*/ 0 h 2371"/>
                  <a:gd name="connsiteX1-103" fmla="*/ 4512 w 4549"/>
                  <a:gd name="connsiteY1-104" fmla="*/ 2371 h 2371"/>
                  <a:gd name="connsiteX2-105" fmla="*/ 0 w 4549"/>
                  <a:gd name="connsiteY2-106" fmla="*/ 2371 h 2371"/>
                  <a:gd name="connsiteX3-107" fmla="*/ 0 w 4549"/>
                  <a:gd name="connsiteY3-108" fmla="*/ 2323 h 2371"/>
                  <a:gd name="connsiteX4-109" fmla="*/ 0 w 4549"/>
                  <a:gd name="connsiteY4-110" fmla="*/ 1699 h 2371"/>
                  <a:gd name="connsiteX5-111" fmla="*/ 576 w 4549"/>
                  <a:gd name="connsiteY5-112" fmla="*/ 1699 h 2371"/>
                  <a:gd name="connsiteX6-113" fmla="*/ 576 w 4549"/>
                  <a:gd name="connsiteY6-114" fmla="*/ 1411 h 2371"/>
                  <a:gd name="connsiteX7-115" fmla="*/ 1152 w 4549"/>
                  <a:gd name="connsiteY7-116" fmla="*/ 1411 h 2371"/>
                  <a:gd name="connsiteX8-117" fmla="*/ 1152 w 4549"/>
                  <a:gd name="connsiteY8-118" fmla="*/ 1123 h 2371"/>
                  <a:gd name="connsiteX9-119" fmla="*/ 1728 w 4549"/>
                  <a:gd name="connsiteY9-120" fmla="*/ 1123 h 2371"/>
                  <a:gd name="connsiteX10-121" fmla="*/ 1728 w 4549"/>
                  <a:gd name="connsiteY10-122" fmla="*/ 835 h 2371"/>
                  <a:gd name="connsiteX11-123" fmla="*/ 2304 w 4549"/>
                  <a:gd name="connsiteY11-124" fmla="*/ 835 h 2371"/>
                  <a:gd name="connsiteX12-125" fmla="*/ 2304 w 4549"/>
                  <a:gd name="connsiteY12-126" fmla="*/ 547 h 2371"/>
                  <a:gd name="connsiteX13-127" fmla="*/ 2880 w 4549"/>
                  <a:gd name="connsiteY13-128" fmla="*/ 547 h 2371"/>
                  <a:gd name="connsiteX14-129" fmla="*/ 3456 w 4549"/>
                  <a:gd name="connsiteY14-130" fmla="*/ 259 h 2371"/>
                  <a:gd name="connsiteX0-131" fmla="*/ 4549 w 4549"/>
                  <a:gd name="connsiteY0-132" fmla="*/ 0 h 2371"/>
                  <a:gd name="connsiteX1-133" fmla="*/ 4512 w 4549"/>
                  <a:gd name="connsiteY1-134" fmla="*/ 2371 h 2371"/>
                  <a:gd name="connsiteX2-135" fmla="*/ 0 w 4549"/>
                  <a:gd name="connsiteY2-136" fmla="*/ 2371 h 2371"/>
                  <a:gd name="connsiteX3-137" fmla="*/ 0 w 4549"/>
                  <a:gd name="connsiteY3-138" fmla="*/ 2323 h 2371"/>
                  <a:gd name="connsiteX4-139" fmla="*/ 0 w 4549"/>
                  <a:gd name="connsiteY4-140" fmla="*/ 1699 h 2371"/>
                  <a:gd name="connsiteX5-141" fmla="*/ 576 w 4549"/>
                  <a:gd name="connsiteY5-142" fmla="*/ 1699 h 2371"/>
                  <a:gd name="connsiteX6-143" fmla="*/ 576 w 4549"/>
                  <a:gd name="connsiteY6-144" fmla="*/ 1411 h 2371"/>
                  <a:gd name="connsiteX7-145" fmla="*/ 1152 w 4549"/>
                  <a:gd name="connsiteY7-146" fmla="*/ 1411 h 2371"/>
                  <a:gd name="connsiteX8-147" fmla="*/ 1152 w 4549"/>
                  <a:gd name="connsiteY8-148" fmla="*/ 1123 h 2371"/>
                  <a:gd name="connsiteX9-149" fmla="*/ 1728 w 4549"/>
                  <a:gd name="connsiteY9-150" fmla="*/ 1123 h 2371"/>
                  <a:gd name="connsiteX10-151" fmla="*/ 1728 w 4549"/>
                  <a:gd name="connsiteY10-152" fmla="*/ 835 h 2371"/>
                  <a:gd name="connsiteX11-153" fmla="*/ 2304 w 4549"/>
                  <a:gd name="connsiteY11-154" fmla="*/ 835 h 2371"/>
                  <a:gd name="connsiteX12-155" fmla="*/ 2304 w 4549"/>
                  <a:gd name="connsiteY12-156" fmla="*/ 547 h 2371"/>
                  <a:gd name="connsiteX13-157" fmla="*/ 2880 w 4549"/>
                  <a:gd name="connsiteY13-158" fmla="*/ 547 h 2371"/>
                  <a:gd name="connsiteX0-159" fmla="*/ 4549 w 4549"/>
                  <a:gd name="connsiteY0-160" fmla="*/ 0 h 2371"/>
                  <a:gd name="connsiteX1-161" fmla="*/ 4512 w 4549"/>
                  <a:gd name="connsiteY1-162" fmla="*/ 2371 h 2371"/>
                  <a:gd name="connsiteX2-163" fmla="*/ 0 w 4549"/>
                  <a:gd name="connsiteY2-164" fmla="*/ 2371 h 2371"/>
                  <a:gd name="connsiteX3-165" fmla="*/ 0 w 4549"/>
                  <a:gd name="connsiteY3-166" fmla="*/ 2323 h 2371"/>
                  <a:gd name="connsiteX4-167" fmla="*/ 0 w 4549"/>
                  <a:gd name="connsiteY4-168" fmla="*/ 1699 h 2371"/>
                  <a:gd name="connsiteX5-169" fmla="*/ 576 w 4549"/>
                  <a:gd name="connsiteY5-170" fmla="*/ 1699 h 2371"/>
                  <a:gd name="connsiteX6-171" fmla="*/ 576 w 4549"/>
                  <a:gd name="connsiteY6-172" fmla="*/ 1411 h 2371"/>
                  <a:gd name="connsiteX7-173" fmla="*/ 1152 w 4549"/>
                  <a:gd name="connsiteY7-174" fmla="*/ 1411 h 2371"/>
                  <a:gd name="connsiteX8-175" fmla="*/ 1152 w 4549"/>
                  <a:gd name="connsiteY8-176" fmla="*/ 1123 h 2371"/>
                  <a:gd name="connsiteX9-177" fmla="*/ 1728 w 4549"/>
                  <a:gd name="connsiteY9-178" fmla="*/ 1123 h 2371"/>
                  <a:gd name="connsiteX10-179" fmla="*/ 1728 w 4549"/>
                  <a:gd name="connsiteY10-180" fmla="*/ 835 h 2371"/>
                  <a:gd name="connsiteX11-181" fmla="*/ 2304 w 4549"/>
                  <a:gd name="connsiteY11-182" fmla="*/ 835 h 2371"/>
                  <a:gd name="connsiteX12-183" fmla="*/ 2304 w 4549"/>
                  <a:gd name="connsiteY12-184" fmla="*/ 547 h 2371"/>
                  <a:gd name="connsiteX13-185" fmla="*/ 2880 w 4549"/>
                  <a:gd name="connsiteY13-186" fmla="*/ 547 h 2371"/>
                  <a:gd name="connsiteX14-187" fmla="*/ 4549 w 4549"/>
                  <a:gd name="connsiteY14-188" fmla="*/ 0 h 2371"/>
                  <a:gd name="connsiteX0-189" fmla="*/ 4549 w 4549"/>
                  <a:gd name="connsiteY0-190" fmla="*/ 0 h 2377"/>
                  <a:gd name="connsiteX1-191" fmla="*/ 4512 w 4549"/>
                  <a:gd name="connsiteY1-192" fmla="*/ 2371 h 2377"/>
                  <a:gd name="connsiteX2-193" fmla="*/ 2981 w 4549"/>
                  <a:gd name="connsiteY2-194" fmla="*/ 2377 h 2377"/>
                  <a:gd name="connsiteX3-195" fmla="*/ 0 w 4549"/>
                  <a:gd name="connsiteY3-196" fmla="*/ 2371 h 2377"/>
                  <a:gd name="connsiteX4-197" fmla="*/ 0 w 4549"/>
                  <a:gd name="connsiteY4-198" fmla="*/ 2323 h 2377"/>
                  <a:gd name="connsiteX5-199" fmla="*/ 0 w 4549"/>
                  <a:gd name="connsiteY5-200" fmla="*/ 1699 h 2377"/>
                  <a:gd name="connsiteX6-201" fmla="*/ 576 w 4549"/>
                  <a:gd name="connsiteY6-202" fmla="*/ 1699 h 2377"/>
                  <a:gd name="connsiteX7-203" fmla="*/ 576 w 4549"/>
                  <a:gd name="connsiteY7-204" fmla="*/ 1411 h 2377"/>
                  <a:gd name="connsiteX8-205" fmla="*/ 1152 w 4549"/>
                  <a:gd name="connsiteY8-206" fmla="*/ 1411 h 2377"/>
                  <a:gd name="connsiteX9-207" fmla="*/ 1152 w 4549"/>
                  <a:gd name="connsiteY9-208" fmla="*/ 1123 h 2377"/>
                  <a:gd name="connsiteX10-209" fmla="*/ 1728 w 4549"/>
                  <a:gd name="connsiteY10-210" fmla="*/ 1123 h 2377"/>
                  <a:gd name="connsiteX11-211" fmla="*/ 1728 w 4549"/>
                  <a:gd name="connsiteY11-212" fmla="*/ 835 h 2377"/>
                  <a:gd name="connsiteX12-213" fmla="*/ 2304 w 4549"/>
                  <a:gd name="connsiteY12-214" fmla="*/ 835 h 2377"/>
                  <a:gd name="connsiteX13-215" fmla="*/ 2304 w 4549"/>
                  <a:gd name="connsiteY13-216" fmla="*/ 547 h 2377"/>
                  <a:gd name="connsiteX14-217" fmla="*/ 2880 w 4549"/>
                  <a:gd name="connsiteY14-218" fmla="*/ 547 h 2377"/>
                  <a:gd name="connsiteX15-219" fmla="*/ 4549 w 4549"/>
                  <a:gd name="connsiteY15-220" fmla="*/ 0 h 2377"/>
                  <a:gd name="connsiteX0-221" fmla="*/ 2880 w 4512"/>
                  <a:gd name="connsiteY0-222" fmla="*/ 0 h 1830"/>
                  <a:gd name="connsiteX1-223" fmla="*/ 4512 w 4512"/>
                  <a:gd name="connsiteY1-224" fmla="*/ 1824 h 1830"/>
                  <a:gd name="connsiteX2-225" fmla="*/ 2981 w 4512"/>
                  <a:gd name="connsiteY2-226" fmla="*/ 1830 h 1830"/>
                  <a:gd name="connsiteX3-227" fmla="*/ 0 w 4512"/>
                  <a:gd name="connsiteY3-228" fmla="*/ 1824 h 1830"/>
                  <a:gd name="connsiteX4-229" fmla="*/ 0 w 4512"/>
                  <a:gd name="connsiteY4-230" fmla="*/ 1776 h 1830"/>
                  <a:gd name="connsiteX5-231" fmla="*/ 0 w 4512"/>
                  <a:gd name="connsiteY5-232" fmla="*/ 1152 h 1830"/>
                  <a:gd name="connsiteX6-233" fmla="*/ 576 w 4512"/>
                  <a:gd name="connsiteY6-234" fmla="*/ 1152 h 1830"/>
                  <a:gd name="connsiteX7-235" fmla="*/ 576 w 4512"/>
                  <a:gd name="connsiteY7-236" fmla="*/ 864 h 1830"/>
                  <a:gd name="connsiteX8-237" fmla="*/ 1152 w 4512"/>
                  <a:gd name="connsiteY8-238" fmla="*/ 864 h 1830"/>
                  <a:gd name="connsiteX9-239" fmla="*/ 1152 w 4512"/>
                  <a:gd name="connsiteY9-240" fmla="*/ 576 h 1830"/>
                  <a:gd name="connsiteX10-241" fmla="*/ 1728 w 4512"/>
                  <a:gd name="connsiteY10-242" fmla="*/ 576 h 1830"/>
                  <a:gd name="connsiteX11-243" fmla="*/ 1728 w 4512"/>
                  <a:gd name="connsiteY11-244" fmla="*/ 288 h 1830"/>
                  <a:gd name="connsiteX12-245" fmla="*/ 2304 w 4512"/>
                  <a:gd name="connsiteY12-246" fmla="*/ 288 h 1830"/>
                  <a:gd name="connsiteX13-247" fmla="*/ 2304 w 4512"/>
                  <a:gd name="connsiteY13-248" fmla="*/ 0 h 1830"/>
                  <a:gd name="connsiteX14-249" fmla="*/ 2880 w 4512"/>
                  <a:gd name="connsiteY14-250" fmla="*/ 0 h 1830"/>
                  <a:gd name="connsiteX0-251" fmla="*/ 2981 w 4571"/>
                  <a:gd name="connsiteY0-252" fmla="*/ 1830 h 1882"/>
                  <a:gd name="connsiteX1-253" fmla="*/ 0 w 4571"/>
                  <a:gd name="connsiteY1-254" fmla="*/ 1824 h 1882"/>
                  <a:gd name="connsiteX2-255" fmla="*/ 0 w 4571"/>
                  <a:gd name="connsiteY2-256" fmla="*/ 1776 h 1882"/>
                  <a:gd name="connsiteX3-257" fmla="*/ 0 w 4571"/>
                  <a:gd name="connsiteY3-258" fmla="*/ 1152 h 1882"/>
                  <a:gd name="connsiteX4-259" fmla="*/ 576 w 4571"/>
                  <a:gd name="connsiteY4-260" fmla="*/ 1152 h 1882"/>
                  <a:gd name="connsiteX5-261" fmla="*/ 576 w 4571"/>
                  <a:gd name="connsiteY5-262" fmla="*/ 864 h 1882"/>
                  <a:gd name="connsiteX6-263" fmla="*/ 1152 w 4571"/>
                  <a:gd name="connsiteY6-264" fmla="*/ 864 h 1882"/>
                  <a:gd name="connsiteX7-265" fmla="*/ 1152 w 4571"/>
                  <a:gd name="connsiteY7-266" fmla="*/ 576 h 1882"/>
                  <a:gd name="connsiteX8-267" fmla="*/ 1728 w 4571"/>
                  <a:gd name="connsiteY8-268" fmla="*/ 576 h 1882"/>
                  <a:gd name="connsiteX9-269" fmla="*/ 1728 w 4571"/>
                  <a:gd name="connsiteY9-270" fmla="*/ 288 h 1882"/>
                  <a:gd name="connsiteX10-271" fmla="*/ 2304 w 4571"/>
                  <a:gd name="connsiteY10-272" fmla="*/ 288 h 1882"/>
                  <a:gd name="connsiteX11-273" fmla="*/ 2304 w 4571"/>
                  <a:gd name="connsiteY11-274" fmla="*/ 0 h 1882"/>
                  <a:gd name="connsiteX12-275" fmla="*/ 2880 w 4571"/>
                  <a:gd name="connsiteY12-276" fmla="*/ 0 h 1882"/>
                  <a:gd name="connsiteX13-277" fmla="*/ 4571 w 4571"/>
                  <a:gd name="connsiteY13-278" fmla="*/ 1882 h 1882"/>
                  <a:gd name="connsiteX0-279" fmla="*/ 2981 w 2981"/>
                  <a:gd name="connsiteY0-280" fmla="*/ 1830 h 1830"/>
                  <a:gd name="connsiteX1-281" fmla="*/ 0 w 2981"/>
                  <a:gd name="connsiteY1-282" fmla="*/ 1824 h 1830"/>
                  <a:gd name="connsiteX2-283" fmla="*/ 0 w 2981"/>
                  <a:gd name="connsiteY2-284" fmla="*/ 1776 h 1830"/>
                  <a:gd name="connsiteX3-285" fmla="*/ 0 w 2981"/>
                  <a:gd name="connsiteY3-286" fmla="*/ 1152 h 1830"/>
                  <a:gd name="connsiteX4-287" fmla="*/ 576 w 2981"/>
                  <a:gd name="connsiteY4-288" fmla="*/ 1152 h 1830"/>
                  <a:gd name="connsiteX5-289" fmla="*/ 576 w 2981"/>
                  <a:gd name="connsiteY5-290" fmla="*/ 864 h 1830"/>
                  <a:gd name="connsiteX6-291" fmla="*/ 1152 w 2981"/>
                  <a:gd name="connsiteY6-292" fmla="*/ 864 h 1830"/>
                  <a:gd name="connsiteX7-293" fmla="*/ 1152 w 2981"/>
                  <a:gd name="connsiteY7-294" fmla="*/ 576 h 1830"/>
                  <a:gd name="connsiteX8-295" fmla="*/ 1728 w 2981"/>
                  <a:gd name="connsiteY8-296" fmla="*/ 576 h 1830"/>
                  <a:gd name="connsiteX9-297" fmla="*/ 1728 w 2981"/>
                  <a:gd name="connsiteY9-298" fmla="*/ 288 h 1830"/>
                  <a:gd name="connsiteX10-299" fmla="*/ 2304 w 2981"/>
                  <a:gd name="connsiteY10-300" fmla="*/ 288 h 1830"/>
                  <a:gd name="connsiteX11-301" fmla="*/ 2304 w 2981"/>
                  <a:gd name="connsiteY11-302" fmla="*/ 0 h 1830"/>
                  <a:gd name="connsiteX12-303" fmla="*/ 2880 w 2981"/>
                  <a:gd name="connsiteY12-304" fmla="*/ 0 h 1830"/>
                  <a:gd name="connsiteX0-305" fmla="*/ 2981 w 2983"/>
                  <a:gd name="connsiteY0-306" fmla="*/ 1830 h 1830"/>
                  <a:gd name="connsiteX1-307" fmla="*/ 0 w 2983"/>
                  <a:gd name="connsiteY1-308" fmla="*/ 1824 h 1830"/>
                  <a:gd name="connsiteX2-309" fmla="*/ 0 w 2983"/>
                  <a:gd name="connsiteY2-310" fmla="*/ 1776 h 1830"/>
                  <a:gd name="connsiteX3-311" fmla="*/ 0 w 2983"/>
                  <a:gd name="connsiteY3-312" fmla="*/ 1152 h 1830"/>
                  <a:gd name="connsiteX4-313" fmla="*/ 576 w 2983"/>
                  <a:gd name="connsiteY4-314" fmla="*/ 1152 h 1830"/>
                  <a:gd name="connsiteX5-315" fmla="*/ 576 w 2983"/>
                  <a:gd name="connsiteY5-316" fmla="*/ 864 h 1830"/>
                  <a:gd name="connsiteX6-317" fmla="*/ 1152 w 2983"/>
                  <a:gd name="connsiteY6-318" fmla="*/ 864 h 1830"/>
                  <a:gd name="connsiteX7-319" fmla="*/ 1152 w 2983"/>
                  <a:gd name="connsiteY7-320" fmla="*/ 576 h 1830"/>
                  <a:gd name="connsiteX8-321" fmla="*/ 1728 w 2983"/>
                  <a:gd name="connsiteY8-322" fmla="*/ 576 h 1830"/>
                  <a:gd name="connsiteX9-323" fmla="*/ 1728 w 2983"/>
                  <a:gd name="connsiteY9-324" fmla="*/ 288 h 1830"/>
                  <a:gd name="connsiteX10-325" fmla="*/ 2304 w 2983"/>
                  <a:gd name="connsiteY10-326" fmla="*/ 288 h 1830"/>
                  <a:gd name="connsiteX11-327" fmla="*/ 2304 w 2983"/>
                  <a:gd name="connsiteY11-328" fmla="*/ 0 h 1830"/>
                  <a:gd name="connsiteX12-329" fmla="*/ 2983 w 2983"/>
                  <a:gd name="connsiteY12-330" fmla="*/ 0 h 1830"/>
                  <a:gd name="connsiteX0-331" fmla="*/ 2981 w 2983"/>
                  <a:gd name="connsiteY0-332" fmla="*/ 1830 h 1830"/>
                  <a:gd name="connsiteX1-333" fmla="*/ 0 w 2983"/>
                  <a:gd name="connsiteY1-334" fmla="*/ 1824 h 1830"/>
                  <a:gd name="connsiteX2-335" fmla="*/ 0 w 2983"/>
                  <a:gd name="connsiteY2-336" fmla="*/ 1776 h 1830"/>
                  <a:gd name="connsiteX3-337" fmla="*/ 0 w 2983"/>
                  <a:gd name="connsiteY3-338" fmla="*/ 1152 h 1830"/>
                  <a:gd name="connsiteX4-339" fmla="*/ 576 w 2983"/>
                  <a:gd name="connsiteY4-340" fmla="*/ 1152 h 1830"/>
                  <a:gd name="connsiteX5-341" fmla="*/ 576 w 2983"/>
                  <a:gd name="connsiteY5-342" fmla="*/ 864 h 1830"/>
                  <a:gd name="connsiteX6-343" fmla="*/ 1152 w 2983"/>
                  <a:gd name="connsiteY6-344" fmla="*/ 864 h 1830"/>
                  <a:gd name="connsiteX7-345" fmla="*/ 1152 w 2983"/>
                  <a:gd name="connsiteY7-346" fmla="*/ 576 h 1830"/>
                  <a:gd name="connsiteX8-347" fmla="*/ 1728 w 2983"/>
                  <a:gd name="connsiteY8-348" fmla="*/ 576 h 1830"/>
                  <a:gd name="connsiteX9-349" fmla="*/ 1728 w 2983"/>
                  <a:gd name="connsiteY9-350" fmla="*/ 288 h 1830"/>
                  <a:gd name="connsiteX10-351" fmla="*/ 2304 w 2983"/>
                  <a:gd name="connsiteY10-352" fmla="*/ 288 h 1830"/>
                  <a:gd name="connsiteX11-353" fmla="*/ 2304 w 2983"/>
                  <a:gd name="connsiteY11-354" fmla="*/ 0 h 1830"/>
                  <a:gd name="connsiteX12-355" fmla="*/ 2983 w 2983"/>
                  <a:gd name="connsiteY12-356" fmla="*/ 0 h 1830"/>
                  <a:gd name="connsiteX0-357" fmla="*/ 2989 w 2991"/>
                  <a:gd name="connsiteY0-358" fmla="*/ 1830 h 1830"/>
                  <a:gd name="connsiteX1-359" fmla="*/ 8 w 2991"/>
                  <a:gd name="connsiteY1-360" fmla="*/ 1824 h 1830"/>
                  <a:gd name="connsiteX2-361" fmla="*/ 0 w 2991"/>
                  <a:gd name="connsiteY2-362" fmla="*/ 1557 h 1830"/>
                  <a:gd name="connsiteX3-363" fmla="*/ 8 w 2991"/>
                  <a:gd name="connsiteY3-364" fmla="*/ 1776 h 1830"/>
                  <a:gd name="connsiteX4-365" fmla="*/ 8 w 2991"/>
                  <a:gd name="connsiteY4-366" fmla="*/ 1152 h 1830"/>
                  <a:gd name="connsiteX5-367" fmla="*/ 584 w 2991"/>
                  <a:gd name="connsiteY5-368" fmla="*/ 1152 h 1830"/>
                  <a:gd name="connsiteX6-369" fmla="*/ 584 w 2991"/>
                  <a:gd name="connsiteY6-370" fmla="*/ 864 h 1830"/>
                  <a:gd name="connsiteX7-371" fmla="*/ 1160 w 2991"/>
                  <a:gd name="connsiteY7-372" fmla="*/ 864 h 1830"/>
                  <a:gd name="connsiteX8-373" fmla="*/ 1160 w 2991"/>
                  <a:gd name="connsiteY8-374" fmla="*/ 576 h 1830"/>
                  <a:gd name="connsiteX9-375" fmla="*/ 1736 w 2991"/>
                  <a:gd name="connsiteY9-376" fmla="*/ 576 h 1830"/>
                  <a:gd name="connsiteX10-377" fmla="*/ 1736 w 2991"/>
                  <a:gd name="connsiteY10-378" fmla="*/ 288 h 1830"/>
                  <a:gd name="connsiteX11-379" fmla="*/ 2312 w 2991"/>
                  <a:gd name="connsiteY11-380" fmla="*/ 288 h 1830"/>
                  <a:gd name="connsiteX12-381" fmla="*/ 2312 w 2991"/>
                  <a:gd name="connsiteY12-382" fmla="*/ 0 h 1830"/>
                  <a:gd name="connsiteX13-383" fmla="*/ 2991 w 2991"/>
                  <a:gd name="connsiteY13-384" fmla="*/ 0 h 18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Rectangle 2"/>
              <p:cNvSpPr>
                <a:spLocks noChangeArrowheads="1"/>
              </p:cNvSpPr>
              <p:nvPr/>
            </p:nvSpPr>
            <p:spPr bwMode="auto">
              <a:xfrm>
                <a:off x="578780" y="613818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54" name="Rectangle 8"/>
              <p:cNvSpPr>
                <a:spLocks noChangeArrowheads="1"/>
              </p:cNvSpPr>
              <p:nvPr/>
            </p:nvSpPr>
            <p:spPr bwMode="auto">
              <a:xfrm>
                <a:off x="918537" y="5968319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55" name="Rectangle 9"/>
              <p:cNvSpPr>
                <a:spLocks noChangeArrowheads="1"/>
              </p:cNvSpPr>
              <p:nvPr/>
            </p:nvSpPr>
            <p:spPr bwMode="auto">
              <a:xfrm>
                <a:off x="1258295" y="579845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56" name="Rectangle 10"/>
              <p:cNvSpPr>
                <a:spLocks noChangeArrowheads="1"/>
              </p:cNvSpPr>
              <p:nvPr/>
            </p:nvSpPr>
            <p:spPr bwMode="auto">
              <a:xfrm>
                <a:off x="1598052" y="5628594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57" name="Rectangle 11"/>
              <p:cNvSpPr>
                <a:spLocks noChangeArrowheads="1"/>
              </p:cNvSpPr>
              <p:nvPr/>
            </p:nvSpPr>
            <p:spPr bwMode="auto">
              <a:xfrm>
                <a:off x="1937809" y="545873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2760496" y="5334000"/>
              <a:ext cx="5258296" cy="1143000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5" name="Group 99"/>
            <p:cNvGrpSpPr/>
            <p:nvPr/>
          </p:nvGrpSpPr>
          <p:grpSpPr bwMode="auto">
            <a:xfrm>
              <a:off x="2760496" y="4410075"/>
              <a:ext cx="1770229" cy="1076325"/>
              <a:chOff x="2496314" y="4267200"/>
              <a:chExt cx="1770229" cy="1076325"/>
            </a:xfrm>
            <a:grpFill/>
          </p:grpSpPr>
          <p:sp>
            <p:nvSpPr>
              <p:cNvPr id="46" name="Freeform 7"/>
              <p:cNvSpPr/>
              <p:nvPr/>
            </p:nvSpPr>
            <p:spPr bwMode="auto">
              <a:xfrm>
                <a:off x="2496314" y="4267200"/>
                <a:ext cx="1770229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-1" fmla="*/ 0 w 4549"/>
                  <a:gd name="connsiteY0-2" fmla="*/ 2352 h 2400"/>
                  <a:gd name="connsiteX1-3" fmla="*/ 0 w 4549"/>
                  <a:gd name="connsiteY1-4" fmla="*/ 1728 h 2400"/>
                  <a:gd name="connsiteX2-5" fmla="*/ 576 w 4549"/>
                  <a:gd name="connsiteY2-6" fmla="*/ 1728 h 2400"/>
                  <a:gd name="connsiteX3-7" fmla="*/ 576 w 4549"/>
                  <a:gd name="connsiteY3-8" fmla="*/ 1440 h 2400"/>
                  <a:gd name="connsiteX4-9" fmla="*/ 1152 w 4549"/>
                  <a:gd name="connsiteY4-10" fmla="*/ 1440 h 2400"/>
                  <a:gd name="connsiteX5-11" fmla="*/ 1152 w 4549"/>
                  <a:gd name="connsiteY5-12" fmla="*/ 1152 h 2400"/>
                  <a:gd name="connsiteX6-13" fmla="*/ 1728 w 4549"/>
                  <a:gd name="connsiteY6-14" fmla="*/ 1152 h 2400"/>
                  <a:gd name="connsiteX7-15" fmla="*/ 1728 w 4549"/>
                  <a:gd name="connsiteY7-16" fmla="*/ 864 h 2400"/>
                  <a:gd name="connsiteX8-17" fmla="*/ 2304 w 4549"/>
                  <a:gd name="connsiteY8-18" fmla="*/ 864 h 2400"/>
                  <a:gd name="connsiteX9-19" fmla="*/ 2304 w 4549"/>
                  <a:gd name="connsiteY9-20" fmla="*/ 576 h 2400"/>
                  <a:gd name="connsiteX10-21" fmla="*/ 2880 w 4549"/>
                  <a:gd name="connsiteY10-22" fmla="*/ 576 h 2400"/>
                  <a:gd name="connsiteX11-23" fmla="*/ 2880 w 4549"/>
                  <a:gd name="connsiteY11-24" fmla="*/ 288 h 2400"/>
                  <a:gd name="connsiteX12-25" fmla="*/ 3456 w 4549"/>
                  <a:gd name="connsiteY12-26" fmla="*/ 288 h 2400"/>
                  <a:gd name="connsiteX13-27" fmla="*/ 3456 w 4549"/>
                  <a:gd name="connsiteY13-28" fmla="*/ 0 h 2400"/>
                  <a:gd name="connsiteX14-29" fmla="*/ 4549 w 4549"/>
                  <a:gd name="connsiteY14-30" fmla="*/ 29 h 2400"/>
                  <a:gd name="connsiteX15-31" fmla="*/ 4512 w 4549"/>
                  <a:gd name="connsiteY15-32" fmla="*/ 2400 h 2400"/>
                  <a:gd name="connsiteX16-33" fmla="*/ 0 w 4549"/>
                  <a:gd name="connsiteY16-34" fmla="*/ 2400 h 2400"/>
                  <a:gd name="connsiteX17" fmla="*/ 0 w 4549"/>
                  <a:gd name="connsiteY17" fmla="*/ 2352 h 2400"/>
                  <a:gd name="connsiteX0-35" fmla="*/ 4549 w 4549"/>
                  <a:gd name="connsiteY0-36" fmla="*/ 0 h 2371"/>
                  <a:gd name="connsiteX1-37" fmla="*/ 4512 w 4549"/>
                  <a:gd name="connsiteY1-38" fmla="*/ 2371 h 2371"/>
                  <a:gd name="connsiteX2-39" fmla="*/ 0 w 4549"/>
                  <a:gd name="connsiteY2-40" fmla="*/ 2371 h 2371"/>
                  <a:gd name="connsiteX3-41" fmla="*/ 0 w 4549"/>
                  <a:gd name="connsiteY3-42" fmla="*/ 2323 h 2371"/>
                  <a:gd name="connsiteX4-43" fmla="*/ 0 w 4549"/>
                  <a:gd name="connsiteY4-44" fmla="*/ 1699 h 2371"/>
                  <a:gd name="connsiteX5-45" fmla="*/ 576 w 4549"/>
                  <a:gd name="connsiteY5-46" fmla="*/ 1699 h 2371"/>
                  <a:gd name="connsiteX6-47" fmla="*/ 576 w 4549"/>
                  <a:gd name="connsiteY6-48" fmla="*/ 1411 h 2371"/>
                  <a:gd name="connsiteX7-49" fmla="*/ 1152 w 4549"/>
                  <a:gd name="connsiteY7-50" fmla="*/ 1411 h 2371"/>
                  <a:gd name="connsiteX8-51" fmla="*/ 1152 w 4549"/>
                  <a:gd name="connsiteY8-52" fmla="*/ 1123 h 2371"/>
                  <a:gd name="connsiteX9-53" fmla="*/ 1728 w 4549"/>
                  <a:gd name="connsiteY9-54" fmla="*/ 1123 h 2371"/>
                  <a:gd name="connsiteX10-55" fmla="*/ 1728 w 4549"/>
                  <a:gd name="connsiteY10-56" fmla="*/ 835 h 2371"/>
                  <a:gd name="connsiteX11-57" fmla="*/ 2304 w 4549"/>
                  <a:gd name="connsiteY11-58" fmla="*/ 835 h 2371"/>
                  <a:gd name="connsiteX12-59" fmla="*/ 2304 w 4549"/>
                  <a:gd name="connsiteY12-60" fmla="*/ 547 h 2371"/>
                  <a:gd name="connsiteX13-61" fmla="*/ 2880 w 4549"/>
                  <a:gd name="connsiteY13-62" fmla="*/ 547 h 2371"/>
                  <a:gd name="connsiteX14-63" fmla="*/ 2880 w 4549"/>
                  <a:gd name="connsiteY14-64" fmla="*/ 259 h 2371"/>
                  <a:gd name="connsiteX15-65" fmla="*/ 3456 w 4549"/>
                  <a:gd name="connsiteY15-66" fmla="*/ 259 h 2371"/>
                  <a:gd name="connsiteX16-67" fmla="*/ 3515 w 4549"/>
                  <a:gd name="connsiteY16-68" fmla="*/ 29 h 2371"/>
                  <a:gd name="connsiteX0-69" fmla="*/ 4549 w 4549"/>
                  <a:gd name="connsiteY0-70" fmla="*/ 0 h 2371"/>
                  <a:gd name="connsiteX1-71" fmla="*/ 4512 w 4549"/>
                  <a:gd name="connsiteY1-72" fmla="*/ 2371 h 2371"/>
                  <a:gd name="connsiteX2-73" fmla="*/ 0 w 4549"/>
                  <a:gd name="connsiteY2-74" fmla="*/ 2371 h 2371"/>
                  <a:gd name="connsiteX3-75" fmla="*/ 0 w 4549"/>
                  <a:gd name="connsiteY3-76" fmla="*/ 2323 h 2371"/>
                  <a:gd name="connsiteX4-77" fmla="*/ 0 w 4549"/>
                  <a:gd name="connsiteY4-78" fmla="*/ 1699 h 2371"/>
                  <a:gd name="connsiteX5-79" fmla="*/ 576 w 4549"/>
                  <a:gd name="connsiteY5-80" fmla="*/ 1699 h 2371"/>
                  <a:gd name="connsiteX6-81" fmla="*/ 576 w 4549"/>
                  <a:gd name="connsiteY6-82" fmla="*/ 1411 h 2371"/>
                  <a:gd name="connsiteX7-83" fmla="*/ 1152 w 4549"/>
                  <a:gd name="connsiteY7-84" fmla="*/ 1411 h 2371"/>
                  <a:gd name="connsiteX8-85" fmla="*/ 1152 w 4549"/>
                  <a:gd name="connsiteY8-86" fmla="*/ 1123 h 2371"/>
                  <a:gd name="connsiteX9-87" fmla="*/ 1728 w 4549"/>
                  <a:gd name="connsiteY9-88" fmla="*/ 1123 h 2371"/>
                  <a:gd name="connsiteX10-89" fmla="*/ 1728 w 4549"/>
                  <a:gd name="connsiteY10-90" fmla="*/ 835 h 2371"/>
                  <a:gd name="connsiteX11-91" fmla="*/ 2304 w 4549"/>
                  <a:gd name="connsiteY11-92" fmla="*/ 835 h 2371"/>
                  <a:gd name="connsiteX12-93" fmla="*/ 2304 w 4549"/>
                  <a:gd name="connsiteY12-94" fmla="*/ 547 h 2371"/>
                  <a:gd name="connsiteX13-95" fmla="*/ 2880 w 4549"/>
                  <a:gd name="connsiteY13-96" fmla="*/ 547 h 2371"/>
                  <a:gd name="connsiteX14-97" fmla="*/ 2880 w 4549"/>
                  <a:gd name="connsiteY14-98" fmla="*/ 259 h 2371"/>
                  <a:gd name="connsiteX15-99" fmla="*/ 3456 w 4549"/>
                  <a:gd name="connsiteY15-100" fmla="*/ 259 h 2371"/>
                  <a:gd name="connsiteX0-101" fmla="*/ 4549 w 4549"/>
                  <a:gd name="connsiteY0-102" fmla="*/ 0 h 2371"/>
                  <a:gd name="connsiteX1-103" fmla="*/ 4512 w 4549"/>
                  <a:gd name="connsiteY1-104" fmla="*/ 2371 h 2371"/>
                  <a:gd name="connsiteX2-105" fmla="*/ 0 w 4549"/>
                  <a:gd name="connsiteY2-106" fmla="*/ 2371 h 2371"/>
                  <a:gd name="connsiteX3-107" fmla="*/ 0 w 4549"/>
                  <a:gd name="connsiteY3-108" fmla="*/ 2323 h 2371"/>
                  <a:gd name="connsiteX4-109" fmla="*/ 0 w 4549"/>
                  <a:gd name="connsiteY4-110" fmla="*/ 1699 h 2371"/>
                  <a:gd name="connsiteX5-111" fmla="*/ 576 w 4549"/>
                  <a:gd name="connsiteY5-112" fmla="*/ 1699 h 2371"/>
                  <a:gd name="connsiteX6-113" fmla="*/ 576 w 4549"/>
                  <a:gd name="connsiteY6-114" fmla="*/ 1411 h 2371"/>
                  <a:gd name="connsiteX7-115" fmla="*/ 1152 w 4549"/>
                  <a:gd name="connsiteY7-116" fmla="*/ 1411 h 2371"/>
                  <a:gd name="connsiteX8-117" fmla="*/ 1152 w 4549"/>
                  <a:gd name="connsiteY8-118" fmla="*/ 1123 h 2371"/>
                  <a:gd name="connsiteX9-119" fmla="*/ 1728 w 4549"/>
                  <a:gd name="connsiteY9-120" fmla="*/ 1123 h 2371"/>
                  <a:gd name="connsiteX10-121" fmla="*/ 1728 w 4549"/>
                  <a:gd name="connsiteY10-122" fmla="*/ 835 h 2371"/>
                  <a:gd name="connsiteX11-123" fmla="*/ 2304 w 4549"/>
                  <a:gd name="connsiteY11-124" fmla="*/ 835 h 2371"/>
                  <a:gd name="connsiteX12-125" fmla="*/ 2304 w 4549"/>
                  <a:gd name="connsiteY12-126" fmla="*/ 547 h 2371"/>
                  <a:gd name="connsiteX13-127" fmla="*/ 2880 w 4549"/>
                  <a:gd name="connsiteY13-128" fmla="*/ 547 h 2371"/>
                  <a:gd name="connsiteX14-129" fmla="*/ 3456 w 4549"/>
                  <a:gd name="connsiteY14-130" fmla="*/ 259 h 2371"/>
                  <a:gd name="connsiteX0-131" fmla="*/ 4549 w 4549"/>
                  <a:gd name="connsiteY0-132" fmla="*/ 0 h 2371"/>
                  <a:gd name="connsiteX1-133" fmla="*/ 4512 w 4549"/>
                  <a:gd name="connsiteY1-134" fmla="*/ 2371 h 2371"/>
                  <a:gd name="connsiteX2-135" fmla="*/ 0 w 4549"/>
                  <a:gd name="connsiteY2-136" fmla="*/ 2371 h 2371"/>
                  <a:gd name="connsiteX3-137" fmla="*/ 0 w 4549"/>
                  <a:gd name="connsiteY3-138" fmla="*/ 2323 h 2371"/>
                  <a:gd name="connsiteX4-139" fmla="*/ 0 w 4549"/>
                  <a:gd name="connsiteY4-140" fmla="*/ 1699 h 2371"/>
                  <a:gd name="connsiteX5-141" fmla="*/ 576 w 4549"/>
                  <a:gd name="connsiteY5-142" fmla="*/ 1699 h 2371"/>
                  <a:gd name="connsiteX6-143" fmla="*/ 576 w 4549"/>
                  <a:gd name="connsiteY6-144" fmla="*/ 1411 h 2371"/>
                  <a:gd name="connsiteX7-145" fmla="*/ 1152 w 4549"/>
                  <a:gd name="connsiteY7-146" fmla="*/ 1411 h 2371"/>
                  <a:gd name="connsiteX8-147" fmla="*/ 1152 w 4549"/>
                  <a:gd name="connsiteY8-148" fmla="*/ 1123 h 2371"/>
                  <a:gd name="connsiteX9-149" fmla="*/ 1728 w 4549"/>
                  <a:gd name="connsiteY9-150" fmla="*/ 1123 h 2371"/>
                  <a:gd name="connsiteX10-151" fmla="*/ 1728 w 4549"/>
                  <a:gd name="connsiteY10-152" fmla="*/ 835 h 2371"/>
                  <a:gd name="connsiteX11-153" fmla="*/ 2304 w 4549"/>
                  <a:gd name="connsiteY11-154" fmla="*/ 835 h 2371"/>
                  <a:gd name="connsiteX12-155" fmla="*/ 2304 w 4549"/>
                  <a:gd name="connsiteY12-156" fmla="*/ 547 h 2371"/>
                  <a:gd name="connsiteX13-157" fmla="*/ 2880 w 4549"/>
                  <a:gd name="connsiteY13-158" fmla="*/ 547 h 2371"/>
                  <a:gd name="connsiteX0-159" fmla="*/ 4549 w 4549"/>
                  <a:gd name="connsiteY0-160" fmla="*/ 0 h 2371"/>
                  <a:gd name="connsiteX1-161" fmla="*/ 4512 w 4549"/>
                  <a:gd name="connsiteY1-162" fmla="*/ 2371 h 2371"/>
                  <a:gd name="connsiteX2-163" fmla="*/ 0 w 4549"/>
                  <a:gd name="connsiteY2-164" fmla="*/ 2371 h 2371"/>
                  <a:gd name="connsiteX3-165" fmla="*/ 0 w 4549"/>
                  <a:gd name="connsiteY3-166" fmla="*/ 2323 h 2371"/>
                  <a:gd name="connsiteX4-167" fmla="*/ 0 w 4549"/>
                  <a:gd name="connsiteY4-168" fmla="*/ 1699 h 2371"/>
                  <a:gd name="connsiteX5-169" fmla="*/ 576 w 4549"/>
                  <a:gd name="connsiteY5-170" fmla="*/ 1699 h 2371"/>
                  <a:gd name="connsiteX6-171" fmla="*/ 576 w 4549"/>
                  <a:gd name="connsiteY6-172" fmla="*/ 1411 h 2371"/>
                  <a:gd name="connsiteX7-173" fmla="*/ 1152 w 4549"/>
                  <a:gd name="connsiteY7-174" fmla="*/ 1411 h 2371"/>
                  <a:gd name="connsiteX8-175" fmla="*/ 1152 w 4549"/>
                  <a:gd name="connsiteY8-176" fmla="*/ 1123 h 2371"/>
                  <a:gd name="connsiteX9-177" fmla="*/ 1728 w 4549"/>
                  <a:gd name="connsiteY9-178" fmla="*/ 1123 h 2371"/>
                  <a:gd name="connsiteX10-179" fmla="*/ 1728 w 4549"/>
                  <a:gd name="connsiteY10-180" fmla="*/ 835 h 2371"/>
                  <a:gd name="connsiteX11-181" fmla="*/ 2304 w 4549"/>
                  <a:gd name="connsiteY11-182" fmla="*/ 835 h 2371"/>
                  <a:gd name="connsiteX12-183" fmla="*/ 2304 w 4549"/>
                  <a:gd name="connsiteY12-184" fmla="*/ 547 h 2371"/>
                  <a:gd name="connsiteX13-185" fmla="*/ 2880 w 4549"/>
                  <a:gd name="connsiteY13-186" fmla="*/ 547 h 2371"/>
                  <a:gd name="connsiteX14-187" fmla="*/ 4549 w 4549"/>
                  <a:gd name="connsiteY14-188" fmla="*/ 0 h 2371"/>
                  <a:gd name="connsiteX0-189" fmla="*/ 4549 w 4549"/>
                  <a:gd name="connsiteY0-190" fmla="*/ 0 h 2377"/>
                  <a:gd name="connsiteX1-191" fmla="*/ 4512 w 4549"/>
                  <a:gd name="connsiteY1-192" fmla="*/ 2371 h 2377"/>
                  <a:gd name="connsiteX2-193" fmla="*/ 2981 w 4549"/>
                  <a:gd name="connsiteY2-194" fmla="*/ 2377 h 2377"/>
                  <a:gd name="connsiteX3-195" fmla="*/ 0 w 4549"/>
                  <a:gd name="connsiteY3-196" fmla="*/ 2371 h 2377"/>
                  <a:gd name="connsiteX4-197" fmla="*/ 0 w 4549"/>
                  <a:gd name="connsiteY4-198" fmla="*/ 2323 h 2377"/>
                  <a:gd name="connsiteX5-199" fmla="*/ 0 w 4549"/>
                  <a:gd name="connsiteY5-200" fmla="*/ 1699 h 2377"/>
                  <a:gd name="connsiteX6-201" fmla="*/ 576 w 4549"/>
                  <a:gd name="connsiteY6-202" fmla="*/ 1699 h 2377"/>
                  <a:gd name="connsiteX7-203" fmla="*/ 576 w 4549"/>
                  <a:gd name="connsiteY7-204" fmla="*/ 1411 h 2377"/>
                  <a:gd name="connsiteX8-205" fmla="*/ 1152 w 4549"/>
                  <a:gd name="connsiteY8-206" fmla="*/ 1411 h 2377"/>
                  <a:gd name="connsiteX9-207" fmla="*/ 1152 w 4549"/>
                  <a:gd name="connsiteY9-208" fmla="*/ 1123 h 2377"/>
                  <a:gd name="connsiteX10-209" fmla="*/ 1728 w 4549"/>
                  <a:gd name="connsiteY10-210" fmla="*/ 1123 h 2377"/>
                  <a:gd name="connsiteX11-211" fmla="*/ 1728 w 4549"/>
                  <a:gd name="connsiteY11-212" fmla="*/ 835 h 2377"/>
                  <a:gd name="connsiteX12-213" fmla="*/ 2304 w 4549"/>
                  <a:gd name="connsiteY12-214" fmla="*/ 835 h 2377"/>
                  <a:gd name="connsiteX13-215" fmla="*/ 2304 w 4549"/>
                  <a:gd name="connsiteY13-216" fmla="*/ 547 h 2377"/>
                  <a:gd name="connsiteX14-217" fmla="*/ 2880 w 4549"/>
                  <a:gd name="connsiteY14-218" fmla="*/ 547 h 2377"/>
                  <a:gd name="connsiteX15-219" fmla="*/ 4549 w 4549"/>
                  <a:gd name="connsiteY15-220" fmla="*/ 0 h 2377"/>
                  <a:gd name="connsiteX0-221" fmla="*/ 2880 w 4512"/>
                  <a:gd name="connsiteY0-222" fmla="*/ 0 h 1830"/>
                  <a:gd name="connsiteX1-223" fmla="*/ 4512 w 4512"/>
                  <a:gd name="connsiteY1-224" fmla="*/ 1824 h 1830"/>
                  <a:gd name="connsiteX2-225" fmla="*/ 2981 w 4512"/>
                  <a:gd name="connsiteY2-226" fmla="*/ 1830 h 1830"/>
                  <a:gd name="connsiteX3-227" fmla="*/ 0 w 4512"/>
                  <a:gd name="connsiteY3-228" fmla="*/ 1824 h 1830"/>
                  <a:gd name="connsiteX4-229" fmla="*/ 0 w 4512"/>
                  <a:gd name="connsiteY4-230" fmla="*/ 1776 h 1830"/>
                  <a:gd name="connsiteX5-231" fmla="*/ 0 w 4512"/>
                  <a:gd name="connsiteY5-232" fmla="*/ 1152 h 1830"/>
                  <a:gd name="connsiteX6-233" fmla="*/ 576 w 4512"/>
                  <a:gd name="connsiteY6-234" fmla="*/ 1152 h 1830"/>
                  <a:gd name="connsiteX7-235" fmla="*/ 576 w 4512"/>
                  <a:gd name="connsiteY7-236" fmla="*/ 864 h 1830"/>
                  <a:gd name="connsiteX8-237" fmla="*/ 1152 w 4512"/>
                  <a:gd name="connsiteY8-238" fmla="*/ 864 h 1830"/>
                  <a:gd name="connsiteX9-239" fmla="*/ 1152 w 4512"/>
                  <a:gd name="connsiteY9-240" fmla="*/ 576 h 1830"/>
                  <a:gd name="connsiteX10-241" fmla="*/ 1728 w 4512"/>
                  <a:gd name="connsiteY10-242" fmla="*/ 576 h 1830"/>
                  <a:gd name="connsiteX11-243" fmla="*/ 1728 w 4512"/>
                  <a:gd name="connsiteY11-244" fmla="*/ 288 h 1830"/>
                  <a:gd name="connsiteX12-245" fmla="*/ 2304 w 4512"/>
                  <a:gd name="connsiteY12-246" fmla="*/ 288 h 1830"/>
                  <a:gd name="connsiteX13-247" fmla="*/ 2304 w 4512"/>
                  <a:gd name="connsiteY13-248" fmla="*/ 0 h 1830"/>
                  <a:gd name="connsiteX14-249" fmla="*/ 2880 w 4512"/>
                  <a:gd name="connsiteY14-250" fmla="*/ 0 h 1830"/>
                  <a:gd name="connsiteX0-251" fmla="*/ 2981 w 4571"/>
                  <a:gd name="connsiteY0-252" fmla="*/ 1830 h 1882"/>
                  <a:gd name="connsiteX1-253" fmla="*/ 0 w 4571"/>
                  <a:gd name="connsiteY1-254" fmla="*/ 1824 h 1882"/>
                  <a:gd name="connsiteX2-255" fmla="*/ 0 w 4571"/>
                  <a:gd name="connsiteY2-256" fmla="*/ 1776 h 1882"/>
                  <a:gd name="connsiteX3-257" fmla="*/ 0 w 4571"/>
                  <a:gd name="connsiteY3-258" fmla="*/ 1152 h 1882"/>
                  <a:gd name="connsiteX4-259" fmla="*/ 576 w 4571"/>
                  <a:gd name="connsiteY4-260" fmla="*/ 1152 h 1882"/>
                  <a:gd name="connsiteX5-261" fmla="*/ 576 w 4571"/>
                  <a:gd name="connsiteY5-262" fmla="*/ 864 h 1882"/>
                  <a:gd name="connsiteX6-263" fmla="*/ 1152 w 4571"/>
                  <a:gd name="connsiteY6-264" fmla="*/ 864 h 1882"/>
                  <a:gd name="connsiteX7-265" fmla="*/ 1152 w 4571"/>
                  <a:gd name="connsiteY7-266" fmla="*/ 576 h 1882"/>
                  <a:gd name="connsiteX8-267" fmla="*/ 1728 w 4571"/>
                  <a:gd name="connsiteY8-268" fmla="*/ 576 h 1882"/>
                  <a:gd name="connsiteX9-269" fmla="*/ 1728 w 4571"/>
                  <a:gd name="connsiteY9-270" fmla="*/ 288 h 1882"/>
                  <a:gd name="connsiteX10-271" fmla="*/ 2304 w 4571"/>
                  <a:gd name="connsiteY10-272" fmla="*/ 288 h 1882"/>
                  <a:gd name="connsiteX11-273" fmla="*/ 2304 w 4571"/>
                  <a:gd name="connsiteY11-274" fmla="*/ 0 h 1882"/>
                  <a:gd name="connsiteX12-275" fmla="*/ 2880 w 4571"/>
                  <a:gd name="connsiteY12-276" fmla="*/ 0 h 1882"/>
                  <a:gd name="connsiteX13-277" fmla="*/ 4571 w 4571"/>
                  <a:gd name="connsiteY13-278" fmla="*/ 1882 h 1882"/>
                  <a:gd name="connsiteX0-279" fmla="*/ 2981 w 2981"/>
                  <a:gd name="connsiteY0-280" fmla="*/ 1830 h 1830"/>
                  <a:gd name="connsiteX1-281" fmla="*/ 0 w 2981"/>
                  <a:gd name="connsiteY1-282" fmla="*/ 1824 h 1830"/>
                  <a:gd name="connsiteX2-283" fmla="*/ 0 w 2981"/>
                  <a:gd name="connsiteY2-284" fmla="*/ 1776 h 1830"/>
                  <a:gd name="connsiteX3-285" fmla="*/ 0 w 2981"/>
                  <a:gd name="connsiteY3-286" fmla="*/ 1152 h 1830"/>
                  <a:gd name="connsiteX4-287" fmla="*/ 576 w 2981"/>
                  <a:gd name="connsiteY4-288" fmla="*/ 1152 h 1830"/>
                  <a:gd name="connsiteX5-289" fmla="*/ 576 w 2981"/>
                  <a:gd name="connsiteY5-290" fmla="*/ 864 h 1830"/>
                  <a:gd name="connsiteX6-291" fmla="*/ 1152 w 2981"/>
                  <a:gd name="connsiteY6-292" fmla="*/ 864 h 1830"/>
                  <a:gd name="connsiteX7-293" fmla="*/ 1152 w 2981"/>
                  <a:gd name="connsiteY7-294" fmla="*/ 576 h 1830"/>
                  <a:gd name="connsiteX8-295" fmla="*/ 1728 w 2981"/>
                  <a:gd name="connsiteY8-296" fmla="*/ 576 h 1830"/>
                  <a:gd name="connsiteX9-297" fmla="*/ 1728 w 2981"/>
                  <a:gd name="connsiteY9-298" fmla="*/ 288 h 1830"/>
                  <a:gd name="connsiteX10-299" fmla="*/ 2304 w 2981"/>
                  <a:gd name="connsiteY10-300" fmla="*/ 288 h 1830"/>
                  <a:gd name="connsiteX11-301" fmla="*/ 2304 w 2981"/>
                  <a:gd name="connsiteY11-302" fmla="*/ 0 h 1830"/>
                  <a:gd name="connsiteX12-303" fmla="*/ 2880 w 2981"/>
                  <a:gd name="connsiteY12-304" fmla="*/ 0 h 1830"/>
                  <a:gd name="connsiteX0-305" fmla="*/ 2981 w 2983"/>
                  <a:gd name="connsiteY0-306" fmla="*/ 1830 h 1830"/>
                  <a:gd name="connsiteX1-307" fmla="*/ 0 w 2983"/>
                  <a:gd name="connsiteY1-308" fmla="*/ 1824 h 1830"/>
                  <a:gd name="connsiteX2-309" fmla="*/ 0 w 2983"/>
                  <a:gd name="connsiteY2-310" fmla="*/ 1776 h 1830"/>
                  <a:gd name="connsiteX3-311" fmla="*/ 0 w 2983"/>
                  <a:gd name="connsiteY3-312" fmla="*/ 1152 h 1830"/>
                  <a:gd name="connsiteX4-313" fmla="*/ 576 w 2983"/>
                  <a:gd name="connsiteY4-314" fmla="*/ 1152 h 1830"/>
                  <a:gd name="connsiteX5-315" fmla="*/ 576 w 2983"/>
                  <a:gd name="connsiteY5-316" fmla="*/ 864 h 1830"/>
                  <a:gd name="connsiteX6-317" fmla="*/ 1152 w 2983"/>
                  <a:gd name="connsiteY6-318" fmla="*/ 864 h 1830"/>
                  <a:gd name="connsiteX7-319" fmla="*/ 1152 w 2983"/>
                  <a:gd name="connsiteY7-320" fmla="*/ 576 h 1830"/>
                  <a:gd name="connsiteX8-321" fmla="*/ 1728 w 2983"/>
                  <a:gd name="connsiteY8-322" fmla="*/ 576 h 1830"/>
                  <a:gd name="connsiteX9-323" fmla="*/ 1728 w 2983"/>
                  <a:gd name="connsiteY9-324" fmla="*/ 288 h 1830"/>
                  <a:gd name="connsiteX10-325" fmla="*/ 2304 w 2983"/>
                  <a:gd name="connsiteY10-326" fmla="*/ 288 h 1830"/>
                  <a:gd name="connsiteX11-327" fmla="*/ 2304 w 2983"/>
                  <a:gd name="connsiteY11-328" fmla="*/ 0 h 1830"/>
                  <a:gd name="connsiteX12-329" fmla="*/ 2983 w 2983"/>
                  <a:gd name="connsiteY12-330" fmla="*/ 0 h 1830"/>
                  <a:gd name="connsiteX0-331" fmla="*/ 2981 w 2983"/>
                  <a:gd name="connsiteY0-332" fmla="*/ 1830 h 1830"/>
                  <a:gd name="connsiteX1-333" fmla="*/ 0 w 2983"/>
                  <a:gd name="connsiteY1-334" fmla="*/ 1824 h 1830"/>
                  <a:gd name="connsiteX2-335" fmla="*/ 0 w 2983"/>
                  <a:gd name="connsiteY2-336" fmla="*/ 1776 h 1830"/>
                  <a:gd name="connsiteX3-337" fmla="*/ 0 w 2983"/>
                  <a:gd name="connsiteY3-338" fmla="*/ 1152 h 1830"/>
                  <a:gd name="connsiteX4-339" fmla="*/ 576 w 2983"/>
                  <a:gd name="connsiteY4-340" fmla="*/ 1152 h 1830"/>
                  <a:gd name="connsiteX5-341" fmla="*/ 576 w 2983"/>
                  <a:gd name="connsiteY5-342" fmla="*/ 864 h 1830"/>
                  <a:gd name="connsiteX6-343" fmla="*/ 1152 w 2983"/>
                  <a:gd name="connsiteY6-344" fmla="*/ 864 h 1830"/>
                  <a:gd name="connsiteX7-345" fmla="*/ 1152 w 2983"/>
                  <a:gd name="connsiteY7-346" fmla="*/ 576 h 1830"/>
                  <a:gd name="connsiteX8-347" fmla="*/ 1728 w 2983"/>
                  <a:gd name="connsiteY8-348" fmla="*/ 576 h 1830"/>
                  <a:gd name="connsiteX9-349" fmla="*/ 1728 w 2983"/>
                  <a:gd name="connsiteY9-350" fmla="*/ 288 h 1830"/>
                  <a:gd name="connsiteX10-351" fmla="*/ 2304 w 2983"/>
                  <a:gd name="connsiteY10-352" fmla="*/ 288 h 1830"/>
                  <a:gd name="connsiteX11-353" fmla="*/ 2304 w 2983"/>
                  <a:gd name="connsiteY11-354" fmla="*/ 0 h 1830"/>
                  <a:gd name="connsiteX12-355" fmla="*/ 2983 w 2983"/>
                  <a:gd name="connsiteY12-356" fmla="*/ 0 h 1830"/>
                  <a:gd name="connsiteX0-357" fmla="*/ 2989 w 2991"/>
                  <a:gd name="connsiteY0-358" fmla="*/ 1830 h 1830"/>
                  <a:gd name="connsiteX1-359" fmla="*/ 8 w 2991"/>
                  <a:gd name="connsiteY1-360" fmla="*/ 1824 h 1830"/>
                  <a:gd name="connsiteX2-361" fmla="*/ 0 w 2991"/>
                  <a:gd name="connsiteY2-362" fmla="*/ 1557 h 1830"/>
                  <a:gd name="connsiteX3-363" fmla="*/ 8 w 2991"/>
                  <a:gd name="connsiteY3-364" fmla="*/ 1776 h 1830"/>
                  <a:gd name="connsiteX4-365" fmla="*/ 8 w 2991"/>
                  <a:gd name="connsiteY4-366" fmla="*/ 1152 h 1830"/>
                  <a:gd name="connsiteX5-367" fmla="*/ 584 w 2991"/>
                  <a:gd name="connsiteY5-368" fmla="*/ 1152 h 1830"/>
                  <a:gd name="connsiteX6-369" fmla="*/ 584 w 2991"/>
                  <a:gd name="connsiteY6-370" fmla="*/ 864 h 1830"/>
                  <a:gd name="connsiteX7-371" fmla="*/ 1160 w 2991"/>
                  <a:gd name="connsiteY7-372" fmla="*/ 864 h 1830"/>
                  <a:gd name="connsiteX8-373" fmla="*/ 1160 w 2991"/>
                  <a:gd name="connsiteY8-374" fmla="*/ 576 h 1830"/>
                  <a:gd name="connsiteX9-375" fmla="*/ 1736 w 2991"/>
                  <a:gd name="connsiteY9-376" fmla="*/ 576 h 1830"/>
                  <a:gd name="connsiteX10-377" fmla="*/ 1736 w 2991"/>
                  <a:gd name="connsiteY10-378" fmla="*/ 288 h 1830"/>
                  <a:gd name="connsiteX11-379" fmla="*/ 2312 w 2991"/>
                  <a:gd name="connsiteY11-380" fmla="*/ 288 h 1830"/>
                  <a:gd name="connsiteX12-381" fmla="*/ 2312 w 2991"/>
                  <a:gd name="connsiteY12-382" fmla="*/ 0 h 1830"/>
                  <a:gd name="connsiteX13-383" fmla="*/ 2991 w 2991"/>
                  <a:gd name="connsiteY13-384" fmla="*/ 0 h 18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Rectangle 2"/>
              <p:cNvSpPr>
                <a:spLocks noChangeArrowheads="1"/>
              </p:cNvSpPr>
              <p:nvPr/>
            </p:nvSpPr>
            <p:spPr bwMode="auto">
              <a:xfrm>
                <a:off x="2501076" y="500470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48" name="Rectangle 8"/>
              <p:cNvSpPr>
                <a:spLocks noChangeArrowheads="1"/>
              </p:cNvSpPr>
              <p:nvPr/>
            </p:nvSpPr>
            <p:spPr bwMode="auto">
              <a:xfrm>
                <a:off x="2840833" y="4834844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49" name="Rectangle 9"/>
              <p:cNvSpPr>
                <a:spLocks noChangeArrowheads="1"/>
              </p:cNvSpPr>
              <p:nvPr/>
            </p:nvSpPr>
            <p:spPr bwMode="auto">
              <a:xfrm>
                <a:off x="3180591" y="466498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50" name="Rectangle 10"/>
              <p:cNvSpPr>
                <a:spLocks noChangeArrowheads="1"/>
              </p:cNvSpPr>
              <p:nvPr/>
            </p:nvSpPr>
            <p:spPr bwMode="auto">
              <a:xfrm>
                <a:off x="3520348" y="4495119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3860105" y="432525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4513261" y="4419600"/>
              <a:ext cx="3505531" cy="1219200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7" name="Group 100"/>
            <p:cNvGrpSpPr/>
            <p:nvPr/>
          </p:nvGrpSpPr>
          <p:grpSpPr bwMode="auto">
            <a:xfrm>
              <a:off x="4514848" y="3419475"/>
              <a:ext cx="1770230" cy="1076325"/>
              <a:chOff x="4401807" y="3114675"/>
              <a:chExt cx="1770230" cy="1076325"/>
            </a:xfrm>
            <a:grpFill/>
          </p:grpSpPr>
          <p:sp>
            <p:nvSpPr>
              <p:cNvPr id="40" name="Freeform 7"/>
              <p:cNvSpPr/>
              <p:nvPr/>
            </p:nvSpPr>
            <p:spPr bwMode="auto">
              <a:xfrm>
                <a:off x="4401807" y="3114675"/>
                <a:ext cx="1770230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-1" fmla="*/ 0 w 4549"/>
                  <a:gd name="connsiteY0-2" fmla="*/ 2352 h 2400"/>
                  <a:gd name="connsiteX1-3" fmla="*/ 0 w 4549"/>
                  <a:gd name="connsiteY1-4" fmla="*/ 1728 h 2400"/>
                  <a:gd name="connsiteX2-5" fmla="*/ 576 w 4549"/>
                  <a:gd name="connsiteY2-6" fmla="*/ 1728 h 2400"/>
                  <a:gd name="connsiteX3-7" fmla="*/ 576 w 4549"/>
                  <a:gd name="connsiteY3-8" fmla="*/ 1440 h 2400"/>
                  <a:gd name="connsiteX4-9" fmla="*/ 1152 w 4549"/>
                  <a:gd name="connsiteY4-10" fmla="*/ 1440 h 2400"/>
                  <a:gd name="connsiteX5-11" fmla="*/ 1152 w 4549"/>
                  <a:gd name="connsiteY5-12" fmla="*/ 1152 h 2400"/>
                  <a:gd name="connsiteX6-13" fmla="*/ 1728 w 4549"/>
                  <a:gd name="connsiteY6-14" fmla="*/ 1152 h 2400"/>
                  <a:gd name="connsiteX7-15" fmla="*/ 1728 w 4549"/>
                  <a:gd name="connsiteY7-16" fmla="*/ 864 h 2400"/>
                  <a:gd name="connsiteX8-17" fmla="*/ 2304 w 4549"/>
                  <a:gd name="connsiteY8-18" fmla="*/ 864 h 2400"/>
                  <a:gd name="connsiteX9-19" fmla="*/ 2304 w 4549"/>
                  <a:gd name="connsiteY9-20" fmla="*/ 576 h 2400"/>
                  <a:gd name="connsiteX10-21" fmla="*/ 2880 w 4549"/>
                  <a:gd name="connsiteY10-22" fmla="*/ 576 h 2400"/>
                  <a:gd name="connsiteX11-23" fmla="*/ 2880 w 4549"/>
                  <a:gd name="connsiteY11-24" fmla="*/ 288 h 2400"/>
                  <a:gd name="connsiteX12-25" fmla="*/ 3456 w 4549"/>
                  <a:gd name="connsiteY12-26" fmla="*/ 288 h 2400"/>
                  <a:gd name="connsiteX13-27" fmla="*/ 3456 w 4549"/>
                  <a:gd name="connsiteY13-28" fmla="*/ 0 h 2400"/>
                  <a:gd name="connsiteX14-29" fmla="*/ 4549 w 4549"/>
                  <a:gd name="connsiteY14-30" fmla="*/ 29 h 2400"/>
                  <a:gd name="connsiteX15-31" fmla="*/ 4512 w 4549"/>
                  <a:gd name="connsiteY15-32" fmla="*/ 2400 h 2400"/>
                  <a:gd name="connsiteX16-33" fmla="*/ 0 w 4549"/>
                  <a:gd name="connsiteY16-34" fmla="*/ 2400 h 2400"/>
                  <a:gd name="connsiteX17" fmla="*/ 0 w 4549"/>
                  <a:gd name="connsiteY17" fmla="*/ 2352 h 2400"/>
                  <a:gd name="connsiteX0-35" fmla="*/ 4549 w 4549"/>
                  <a:gd name="connsiteY0-36" fmla="*/ 0 h 2371"/>
                  <a:gd name="connsiteX1-37" fmla="*/ 4512 w 4549"/>
                  <a:gd name="connsiteY1-38" fmla="*/ 2371 h 2371"/>
                  <a:gd name="connsiteX2-39" fmla="*/ 0 w 4549"/>
                  <a:gd name="connsiteY2-40" fmla="*/ 2371 h 2371"/>
                  <a:gd name="connsiteX3-41" fmla="*/ 0 w 4549"/>
                  <a:gd name="connsiteY3-42" fmla="*/ 2323 h 2371"/>
                  <a:gd name="connsiteX4-43" fmla="*/ 0 w 4549"/>
                  <a:gd name="connsiteY4-44" fmla="*/ 1699 h 2371"/>
                  <a:gd name="connsiteX5-45" fmla="*/ 576 w 4549"/>
                  <a:gd name="connsiteY5-46" fmla="*/ 1699 h 2371"/>
                  <a:gd name="connsiteX6-47" fmla="*/ 576 w 4549"/>
                  <a:gd name="connsiteY6-48" fmla="*/ 1411 h 2371"/>
                  <a:gd name="connsiteX7-49" fmla="*/ 1152 w 4549"/>
                  <a:gd name="connsiteY7-50" fmla="*/ 1411 h 2371"/>
                  <a:gd name="connsiteX8-51" fmla="*/ 1152 w 4549"/>
                  <a:gd name="connsiteY8-52" fmla="*/ 1123 h 2371"/>
                  <a:gd name="connsiteX9-53" fmla="*/ 1728 w 4549"/>
                  <a:gd name="connsiteY9-54" fmla="*/ 1123 h 2371"/>
                  <a:gd name="connsiteX10-55" fmla="*/ 1728 w 4549"/>
                  <a:gd name="connsiteY10-56" fmla="*/ 835 h 2371"/>
                  <a:gd name="connsiteX11-57" fmla="*/ 2304 w 4549"/>
                  <a:gd name="connsiteY11-58" fmla="*/ 835 h 2371"/>
                  <a:gd name="connsiteX12-59" fmla="*/ 2304 w 4549"/>
                  <a:gd name="connsiteY12-60" fmla="*/ 547 h 2371"/>
                  <a:gd name="connsiteX13-61" fmla="*/ 2880 w 4549"/>
                  <a:gd name="connsiteY13-62" fmla="*/ 547 h 2371"/>
                  <a:gd name="connsiteX14-63" fmla="*/ 2880 w 4549"/>
                  <a:gd name="connsiteY14-64" fmla="*/ 259 h 2371"/>
                  <a:gd name="connsiteX15-65" fmla="*/ 3456 w 4549"/>
                  <a:gd name="connsiteY15-66" fmla="*/ 259 h 2371"/>
                  <a:gd name="connsiteX16-67" fmla="*/ 3515 w 4549"/>
                  <a:gd name="connsiteY16-68" fmla="*/ 29 h 2371"/>
                  <a:gd name="connsiteX0-69" fmla="*/ 4549 w 4549"/>
                  <a:gd name="connsiteY0-70" fmla="*/ 0 h 2371"/>
                  <a:gd name="connsiteX1-71" fmla="*/ 4512 w 4549"/>
                  <a:gd name="connsiteY1-72" fmla="*/ 2371 h 2371"/>
                  <a:gd name="connsiteX2-73" fmla="*/ 0 w 4549"/>
                  <a:gd name="connsiteY2-74" fmla="*/ 2371 h 2371"/>
                  <a:gd name="connsiteX3-75" fmla="*/ 0 w 4549"/>
                  <a:gd name="connsiteY3-76" fmla="*/ 2323 h 2371"/>
                  <a:gd name="connsiteX4-77" fmla="*/ 0 w 4549"/>
                  <a:gd name="connsiteY4-78" fmla="*/ 1699 h 2371"/>
                  <a:gd name="connsiteX5-79" fmla="*/ 576 w 4549"/>
                  <a:gd name="connsiteY5-80" fmla="*/ 1699 h 2371"/>
                  <a:gd name="connsiteX6-81" fmla="*/ 576 w 4549"/>
                  <a:gd name="connsiteY6-82" fmla="*/ 1411 h 2371"/>
                  <a:gd name="connsiteX7-83" fmla="*/ 1152 w 4549"/>
                  <a:gd name="connsiteY7-84" fmla="*/ 1411 h 2371"/>
                  <a:gd name="connsiteX8-85" fmla="*/ 1152 w 4549"/>
                  <a:gd name="connsiteY8-86" fmla="*/ 1123 h 2371"/>
                  <a:gd name="connsiteX9-87" fmla="*/ 1728 w 4549"/>
                  <a:gd name="connsiteY9-88" fmla="*/ 1123 h 2371"/>
                  <a:gd name="connsiteX10-89" fmla="*/ 1728 w 4549"/>
                  <a:gd name="connsiteY10-90" fmla="*/ 835 h 2371"/>
                  <a:gd name="connsiteX11-91" fmla="*/ 2304 w 4549"/>
                  <a:gd name="connsiteY11-92" fmla="*/ 835 h 2371"/>
                  <a:gd name="connsiteX12-93" fmla="*/ 2304 w 4549"/>
                  <a:gd name="connsiteY12-94" fmla="*/ 547 h 2371"/>
                  <a:gd name="connsiteX13-95" fmla="*/ 2880 w 4549"/>
                  <a:gd name="connsiteY13-96" fmla="*/ 547 h 2371"/>
                  <a:gd name="connsiteX14-97" fmla="*/ 2880 w 4549"/>
                  <a:gd name="connsiteY14-98" fmla="*/ 259 h 2371"/>
                  <a:gd name="connsiteX15-99" fmla="*/ 3456 w 4549"/>
                  <a:gd name="connsiteY15-100" fmla="*/ 259 h 2371"/>
                  <a:gd name="connsiteX0-101" fmla="*/ 4549 w 4549"/>
                  <a:gd name="connsiteY0-102" fmla="*/ 0 h 2371"/>
                  <a:gd name="connsiteX1-103" fmla="*/ 4512 w 4549"/>
                  <a:gd name="connsiteY1-104" fmla="*/ 2371 h 2371"/>
                  <a:gd name="connsiteX2-105" fmla="*/ 0 w 4549"/>
                  <a:gd name="connsiteY2-106" fmla="*/ 2371 h 2371"/>
                  <a:gd name="connsiteX3-107" fmla="*/ 0 w 4549"/>
                  <a:gd name="connsiteY3-108" fmla="*/ 2323 h 2371"/>
                  <a:gd name="connsiteX4-109" fmla="*/ 0 w 4549"/>
                  <a:gd name="connsiteY4-110" fmla="*/ 1699 h 2371"/>
                  <a:gd name="connsiteX5-111" fmla="*/ 576 w 4549"/>
                  <a:gd name="connsiteY5-112" fmla="*/ 1699 h 2371"/>
                  <a:gd name="connsiteX6-113" fmla="*/ 576 w 4549"/>
                  <a:gd name="connsiteY6-114" fmla="*/ 1411 h 2371"/>
                  <a:gd name="connsiteX7-115" fmla="*/ 1152 w 4549"/>
                  <a:gd name="connsiteY7-116" fmla="*/ 1411 h 2371"/>
                  <a:gd name="connsiteX8-117" fmla="*/ 1152 w 4549"/>
                  <a:gd name="connsiteY8-118" fmla="*/ 1123 h 2371"/>
                  <a:gd name="connsiteX9-119" fmla="*/ 1728 w 4549"/>
                  <a:gd name="connsiteY9-120" fmla="*/ 1123 h 2371"/>
                  <a:gd name="connsiteX10-121" fmla="*/ 1728 w 4549"/>
                  <a:gd name="connsiteY10-122" fmla="*/ 835 h 2371"/>
                  <a:gd name="connsiteX11-123" fmla="*/ 2304 w 4549"/>
                  <a:gd name="connsiteY11-124" fmla="*/ 835 h 2371"/>
                  <a:gd name="connsiteX12-125" fmla="*/ 2304 w 4549"/>
                  <a:gd name="connsiteY12-126" fmla="*/ 547 h 2371"/>
                  <a:gd name="connsiteX13-127" fmla="*/ 2880 w 4549"/>
                  <a:gd name="connsiteY13-128" fmla="*/ 547 h 2371"/>
                  <a:gd name="connsiteX14-129" fmla="*/ 3456 w 4549"/>
                  <a:gd name="connsiteY14-130" fmla="*/ 259 h 2371"/>
                  <a:gd name="connsiteX0-131" fmla="*/ 4549 w 4549"/>
                  <a:gd name="connsiteY0-132" fmla="*/ 0 h 2371"/>
                  <a:gd name="connsiteX1-133" fmla="*/ 4512 w 4549"/>
                  <a:gd name="connsiteY1-134" fmla="*/ 2371 h 2371"/>
                  <a:gd name="connsiteX2-135" fmla="*/ 0 w 4549"/>
                  <a:gd name="connsiteY2-136" fmla="*/ 2371 h 2371"/>
                  <a:gd name="connsiteX3-137" fmla="*/ 0 w 4549"/>
                  <a:gd name="connsiteY3-138" fmla="*/ 2323 h 2371"/>
                  <a:gd name="connsiteX4-139" fmla="*/ 0 w 4549"/>
                  <a:gd name="connsiteY4-140" fmla="*/ 1699 h 2371"/>
                  <a:gd name="connsiteX5-141" fmla="*/ 576 w 4549"/>
                  <a:gd name="connsiteY5-142" fmla="*/ 1699 h 2371"/>
                  <a:gd name="connsiteX6-143" fmla="*/ 576 w 4549"/>
                  <a:gd name="connsiteY6-144" fmla="*/ 1411 h 2371"/>
                  <a:gd name="connsiteX7-145" fmla="*/ 1152 w 4549"/>
                  <a:gd name="connsiteY7-146" fmla="*/ 1411 h 2371"/>
                  <a:gd name="connsiteX8-147" fmla="*/ 1152 w 4549"/>
                  <a:gd name="connsiteY8-148" fmla="*/ 1123 h 2371"/>
                  <a:gd name="connsiteX9-149" fmla="*/ 1728 w 4549"/>
                  <a:gd name="connsiteY9-150" fmla="*/ 1123 h 2371"/>
                  <a:gd name="connsiteX10-151" fmla="*/ 1728 w 4549"/>
                  <a:gd name="connsiteY10-152" fmla="*/ 835 h 2371"/>
                  <a:gd name="connsiteX11-153" fmla="*/ 2304 w 4549"/>
                  <a:gd name="connsiteY11-154" fmla="*/ 835 h 2371"/>
                  <a:gd name="connsiteX12-155" fmla="*/ 2304 w 4549"/>
                  <a:gd name="connsiteY12-156" fmla="*/ 547 h 2371"/>
                  <a:gd name="connsiteX13-157" fmla="*/ 2880 w 4549"/>
                  <a:gd name="connsiteY13-158" fmla="*/ 547 h 2371"/>
                  <a:gd name="connsiteX0-159" fmla="*/ 4549 w 4549"/>
                  <a:gd name="connsiteY0-160" fmla="*/ 0 h 2371"/>
                  <a:gd name="connsiteX1-161" fmla="*/ 4512 w 4549"/>
                  <a:gd name="connsiteY1-162" fmla="*/ 2371 h 2371"/>
                  <a:gd name="connsiteX2-163" fmla="*/ 0 w 4549"/>
                  <a:gd name="connsiteY2-164" fmla="*/ 2371 h 2371"/>
                  <a:gd name="connsiteX3-165" fmla="*/ 0 w 4549"/>
                  <a:gd name="connsiteY3-166" fmla="*/ 2323 h 2371"/>
                  <a:gd name="connsiteX4-167" fmla="*/ 0 w 4549"/>
                  <a:gd name="connsiteY4-168" fmla="*/ 1699 h 2371"/>
                  <a:gd name="connsiteX5-169" fmla="*/ 576 w 4549"/>
                  <a:gd name="connsiteY5-170" fmla="*/ 1699 h 2371"/>
                  <a:gd name="connsiteX6-171" fmla="*/ 576 w 4549"/>
                  <a:gd name="connsiteY6-172" fmla="*/ 1411 h 2371"/>
                  <a:gd name="connsiteX7-173" fmla="*/ 1152 w 4549"/>
                  <a:gd name="connsiteY7-174" fmla="*/ 1411 h 2371"/>
                  <a:gd name="connsiteX8-175" fmla="*/ 1152 w 4549"/>
                  <a:gd name="connsiteY8-176" fmla="*/ 1123 h 2371"/>
                  <a:gd name="connsiteX9-177" fmla="*/ 1728 w 4549"/>
                  <a:gd name="connsiteY9-178" fmla="*/ 1123 h 2371"/>
                  <a:gd name="connsiteX10-179" fmla="*/ 1728 w 4549"/>
                  <a:gd name="connsiteY10-180" fmla="*/ 835 h 2371"/>
                  <a:gd name="connsiteX11-181" fmla="*/ 2304 w 4549"/>
                  <a:gd name="connsiteY11-182" fmla="*/ 835 h 2371"/>
                  <a:gd name="connsiteX12-183" fmla="*/ 2304 w 4549"/>
                  <a:gd name="connsiteY12-184" fmla="*/ 547 h 2371"/>
                  <a:gd name="connsiteX13-185" fmla="*/ 2880 w 4549"/>
                  <a:gd name="connsiteY13-186" fmla="*/ 547 h 2371"/>
                  <a:gd name="connsiteX14-187" fmla="*/ 4549 w 4549"/>
                  <a:gd name="connsiteY14-188" fmla="*/ 0 h 2371"/>
                  <a:gd name="connsiteX0-189" fmla="*/ 4549 w 4549"/>
                  <a:gd name="connsiteY0-190" fmla="*/ 0 h 2377"/>
                  <a:gd name="connsiteX1-191" fmla="*/ 4512 w 4549"/>
                  <a:gd name="connsiteY1-192" fmla="*/ 2371 h 2377"/>
                  <a:gd name="connsiteX2-193" fmla="*/ 2981 w 4549"/>
                  <a:gd name="connsiteY2-194" fmla="*/ 2377 h 2377"/>
                  <a:gd name="connsiteX3-195" fmla="*/ 0 w 4549"/>
                  <a:gd name="connsiteY3-196" fmla="*/ 2371 h 2377"/>
                  <a:gd name="connsiteX4-197" fmla="*/ 0 w 4549"/>
                  <a:gd name="connsiteY4-198" fmla="*/ 2323 h 2377"/>
                  <a:gd name="connsiteX5-199" fmla="*/ 0 w 4549"/>
                  <a:gd name="connsiteY5-200" fmla="*/ 1699 h 2377"/>
                  <a:gd name="connsiteX6-201" fmla="*/ 576 w 4549"/>
                  <a:gd name="connsiteY6-202" fmla="*/ 1699 h 2377"/>
                  <a:gd name="connsiteX7-203" fmla="*/ 576 w 4549"/>
                  <a:gd name="connsiteY7-204" fmla="*/ 1411 h 2377"/>
                  <a:gd name="connsiteX8-205" fmla="*/ 1152 w 4549"/>
                  <a:gd name="connsiteY8-206" fmla="*/ 1411 h 2377"/>
                  <a:gd name="connsiteX9-207" fmla="*/ 1152 w 4549"/>
                  <a:gd name="connsiteY9-208" fmla="*/ 1123 h 2377"/>
                  <a:gd name="connsiteX10-209" fmla="*/ 1728 w 4549"/>
                  <a:gd name="connsiteY10-210" fmla="*/ 1123 h 2377"/>
                  <a:gd name="connsiteX11-211" fmla="*/ 1728 w 4549"/>
                  <a:gd name="connsiteY11-212" fmla="*/ 835 h 2377"/>
                  <a:gd name="connsiteX12-213" fmla="*/ 2304 w 4549"/>
                  <a:gd name="connsiteY12-214" fmla="*/ 835 h 2377"/>
                  <a:gd name="connsiteX13-215" fmla="*/ 2304 w 4549"/>
                  <a:gd name="connsiteY13-216" fmla="*/ 547 h 2377"/>
                  <a:gd name="connsiteX14-217" fmla="*/ 2880 w 4549"/>
                  <a:gd name="connsiteY14-218" fmla="*/ 547 h 2377"/>
                  <a:gd name="connsiteX15-219" fmla="*/ 4549 w 4549"/>
                  <a:gd name="connsiteY15-220" fmla="*/ 0 h 2377"/>
                  <a:gd name="connsiteX0-221" fmla="*/ 2880 w 4512"/>
                  <a:gd name="connsiteY0-222" fmla="*/ 0 h 1830"/>
                  <a:gd name="connsiteX1-223" fmla="*/ 4512 w 4512"/>
                  <a:gd name="connsiteY1-224" fmla="*/ 1824 h 1830"/>
                  <a:gd name="connsiteX2-225" fmla="*/ 2981 w 4512"/>
                  <a:gd name="connsiteY2-226" fmla="*/ 1830 h 1830"/>
                  <a:gd name="connsiteX3-227" fmla="*/ 0 w 4512"/>
                  <a:gd name="connsiteY3-228" fmla="*/ 1824 h 1830"/>
                  <a:gd name="connsiteX4-229" fmla="*/ 0 w 4512"/>
                  <a:gd name="connsiteY4-230" fmla="*/ 1776 h 1830"/>
                  <a:gd name="connsiteX5-231" fmla="*/ 0 w 4512"/>
                  <a:gd name="connsiteY5-232" fmla="*/ 1152 h 1830"/>
                  <a:gd name="connsiteX6-233" fmla="*/ 576 w 4512"/>
                  <a:gd name="connsiteY6-234" fmla="*/ 1152 h 1830"/>
                  <a:gd name="connsiteX7-235" fmla="*/ 576 w 4512"/>
                  <a:gd name="connsiteY7-236" fmla="*/ 864 h 1830"/>
                  <a:gd name="connsiteX8-237" fmla="*/ 1152 w 4512"/>
                  <a:gd name="connsiteY8-238" fmla="*/ 864 h 1830"/>
                  <a:gd name="connsiteX9-239" fmla="*/ 1152 w 4512"/>
                  <a:gd name="connsiteY9-240" fmla="*/ 576 h 1830"/>
                  <a:gd name="connsiteX10-241" fmla="*/ 1728 w 4512"/>
                  <a:gd name="connsiteY10-242" fmla="*/ 576 h 1830"/>
                  <a:gd name="connsiteX11-243" fmla="*/ 1728 w 4512"/>
                  <a:gd name="connsiteY11-244" fmla="*/ 288 h 1830"/>
                  <a:gd name="connsiteX12-245" fmla="*/ 2304 w 4512"/>
                  <a:gd name="connsiteY12-246" fmla="*/ 288 h 1830"/>
                  <a:gd name="connsiteX13-247" fmla="*/ 2304 w 4512"/>
                  <a:gd name="connsiteY13-248" fmla="*/ 0 h 1830"/>
                  <a:gd name="connsiteX14-249" fmla="*/ 2880 w 4512"/>
                  <a:gd name="connsiteY14-250" fmla="*/ 0 h 1830"/>
                  <a:gd name="connsiteX0-251" fmla="*/ 2981 w 4571"/>
                  <a:gd name="connsiteY0-252" fmla="*/ 1830 h 1882"/>
                  <a:gd name="connsiteX1-253" fmla="*/ 0 w 4571"/>
                  <a:gd name="connsiteY1-254" fmla="*/ 1824 h 1882"/>
                  <a:gd name="connsiteX2-255" fmla="*/ 0 w 4571"/>
                  <a:gd name="connsiteY2-256" fmla="*/ 1776 h 1882"/>
                  <a:gd name="connsiteX3-257" fmla="*/ 0 w 4571"/>
                  <a:gd name="connsiteY3-258" fmla="*/ 1152 h 1882"/>
                  <a:gd name="connsiteX4-259" fmla="*/ 576 w 4571"/>
                  <a:gd name="connsiteY4-260" fmla="*/ 1152 h 1882"/>
                  <a:gd name="connsiteX5-261" fmla="*/ 576 w 4571"/>
                  <a:gd name="connsiteY5-262" fmla="*/ 864 h 1882"/>
                  <a:gd name="connsiteX6-263" fmla="*/ 1152 w 4571"/>
                  <a:gd name="connsiteY6-264" fmla="*/ 864 h 1882"/>
                  <a:gd name="connsiteX7-265" fmla="*/ 1152 w 4571"/>
                  <a:gd name="connsiteY7-266" fmla="*/ 576 h 1882"/>
                  <a:gd name="connsiteX8-267" fmla="*/ 1728 w 4571"/>
                  <a:gd name="connsiteY8-268" fmla="*/ 576 h 1882"/>
                  <a:gd name="connsiteX9-269" fmla="*/ 1728 w 4571"/>
                  <a:gd name="connsiteY9-270" fmla="*/ 288 h 1882"/>
                  <a:gd name="connsiteX10-271" fmla="*/ 2304 w 4571"/>
                  <a:gd name="connsiteY10-272" fmla="*/ 288 h 1882"/>
                  <a:gd name="connsiteX11-273" fmla="*/ 2304 w 4571"/>
                  <a:gd name="connsiteY11-274" fmla="*/ 0 h 1882"/>
                  <a:gd name="connsiteX12-275" fmla="*/ 2880 w 4571"/>
                  <a:gd name="connsiteY12-276" fmla="*/ 0 h 1882"/>
                  <a:gd name="connsiteX13-277" fmla="*/ 4571 w 4571"/>
                  <a:gd name="connsiteY13-278" fmla="*/ 1882 h 1882"/>
                  <a:gd name="connsiteX0-279" fmla="*/ 2981 w 2981"/>
                  <a:gd name="connsiteY0-280" fmla="*/ 1830 h 1830"/>
                  <a:gd name="connsiteX1-281" fmla="*/ 0 w 2981"/>
                  <a:gd name="connsiteY1-282" fmla="*/ 1824 h 1830"/>
                  <a:gd name="connsiteX2-283" fmla="*/ 0 w 2981"/>
                  <a:gd name="connsiteY2-284" fmla="*/ 1776 h 1830"/>
                  <a:gd name="connsiteX3-285" fmla="*/ 0 w 2981"/>
                  <a:gd name="connsiteY3-286" fmla="*/ 1152 h 1830"/>
                  <a:gd name="connsiteX4-287" fmla="*/ 576 w 2981"/>
                  <a:gd name="connsiteY4-288" fmla="*/ 1152 h 1830"/>
                  <a:gd name="connsiteX5-289" fmla="*/ 576 w 2981"/>
                  <a:gd name="connsiteY5-290" fmla="*/ 864 h 1830"/>
                  <a:gd name="connsiteX6-291" fmla="*/ 1152 w 2981"/>
                  <a:gd name="connsiteY6-292" fmla="*/ 864 h 1830"/>
                  <a:gd name="connsiteX7-293" fmla="*/ 1152 w 2981"/>
                  <a:gd name="connsiteY7-294" fmla="*/ 576 h 1830"/>
                  <a:gd name="connsiteX8-295" fmla="*/ 1728 w 2981"/>
                  <a:gd name="connsiteY8-296" fmla="*/ 576 h 1830"/>
                  <a:gd name="connsiteX9-297" fmla="*/ 1728 w 2981"/>
                  <a:gd name="connsiteY9-298" fmla="*/ 288 h 1830"/>
                  <a:gd name="connsiteX10-299" fmla="*/ 2304 w 2981"/>
                  <a:gd name="connsiteY10-300" fmla="*/ 288 h 1830"/>
                  <a:gd name="connsiteX11-301" fmla="*/ 2304 w 2981"/>
                  <a:gd name="connsiteY11-302" fmla="*/ 0 h 1830"/>
                  <a:gd name="connsiteX12-303" fmla="*/ 2880 w 2981"/>
                  <a:gd name="connsiteY12-304" fmla="*/ 0 h 1830"/>
                  <a:gd name="connsiteX0-305" fmla="*/ 2981 w 2983"/>
                  <a:gd name="connsiteY0-306" fmla="*/ 1830 h 1830"/>
                  <a:gd name="connsiteX1-307" fmla="*/ 0 w 2983"/>
                  <a:gd name="connsiteY1-308" fmla="*/ 1824 h 1830"/>
                  <a:gd name="connsiteX2-309" fmla="*/ 0 w 2983"/>
                  <a:gd name="connsiteY2-310" fmla="*/ 1776 h 1830"/>
                  <a:gd name="connsiteX3-311" fmla="*/ 0 w 2983"/>
                  <a:gd name="connsiteY3-312" fmla="*/ 1152 h 1830"/>
                  <a:gd name="connsiteX4-313" fmla="*/ 576 w 2983"/>
                  <a:gd name="connsiteY4-314" fmla="*/ 1152 h 1830"/>
                  <a:gd name="connsiteX5-315" fmla="*/ 576 w 2983"/>
                  <a:gd name="connsiteY5-316" fmla="*/ 864 h 1830"/>
                  <a:gd name="connsiteX6-317" fmla="*/ 1152 w 2983"/>
                  <a:gd name="connsiteY6-318" fmla="*/ 864 h 1830"/>
                  <a:gd name="connsiteX7-319" fmla="*/ 1152 w 2983"/>
                  <a:gd name="connsiteY7-320" fmla="*/ 576 h 1830"/>
                  <a:gd name="connsiteX8-321" fmla="*/ 1728 w 2983"/>
                  <a:gd name="connsiteY8-322" fmla="*/ 576 h 1830"/>
                  <a:gd name="connsiteX9-323" fmla="*/ 1728 w 2983"/>
                  <a:gd name="connsiteY9-324" fmla="*/ 288 h 1830"/>
                  <a:gd name="connsiteX10-325" fmla="*/ 2304 w 2983"/>
                  <a:gd name="connsiteY10-326" fmla="*/ 288 h 1830"/>
                  <a:gd name="connsiteX11-327" fmla="*/ 2304 w 2983"/>
                  <a:gd name="connsiteY11-328" fmla="*/ 0 h 1830"/>
                  <a:gd name="connsiteX12-329" fmla="*/ 2983 w 2983"/>
                  <a:gd name="connsiteY12-330" fmla="*/ 0 h 1830"/>
                  <a:gd name="connsiteX0-331" fmla="*/ 2981 w 2983"/>
                  <a:gd name="connsiteY0-332" fmla="*/ 1830 h 1830"/>
                  <a:gd name="connsiteX1-333" fmla="*/ 0 w 2983"/>
                  <a:gd name="connsiteY1-334" fmla="*/ 1824 h 1830"/>
                  <a:gd name="connsiteX2-335" fmla="*/ 0 w 2983"/>
                  <a:gd name="connsiteY2-336" fmla="*/ 1776 h 1830"/>
                  <a:gd name="connsiteX3-337" fmla="*/ 0 w 2983"/>
                  <a:gd name="connsiteY3-338" fmla="*/ 1152 h 1830"/>
                  <a:gd name="connsiteX4-339" fmla="*/ 576 w 2983"/>
                  <a:gd name="connsiteY4-340" fmla="*/ 1152 h 1830"/>
                  <a:gd name="connsiteX5-341" fmla="*/ 576 w 2983"/>
                  <a:gd name="connsiteY5-342" fmla="*/ 864 h 1830"/>
                  <a:gd name="connsiteX6-343" fmla="*/ 1152 w 2983"/>
                  <a:gd name="connsiteY6-344" fmla="*/ 864 h 1830"/>
                  <a:gd name="connsiteX7-345" fmla="*/ 1152 w 2983"/>
                  <a:gd name="connsiteY7-346" fmla="*/ 576 h 1830"/>
                  <a:gd name="connsiteX8-347" fmla="*/ 1728 w 2983"/>
                  <a:gd name="connsiteY8-348" fmla="*/ 576 h 1830"/>
                  <a:gd name="connsiteX9-349" fmla="*/ 1728 w 2983"/>
                  <a:gd name="connsiteY9-350" fmla="*/ 288 h 1830"/>
                  <a:gd name="connsiteX10-351" fmla="*/ 2304 w 2983"/>
                  <a:gd name="connsiteY10-352" fmla="*/ 288 h 1830"/>
                  <a:gd name="connsiteX11-353" fmla="*/ 2304 w 2983"/>
                  <a:gd name="connsiteY11-354" fmla="*/ 0 h 1830"/>
                  <a:gd name="connsiteX12-355" fmla="*/ 2983 w 2983"/>
                  <a:gd name="connsiteY12-356" fmla="*/ 0 h 1830"/>
                  <a:gd name="connsiteX0-357" fmla="*/ 2989 w 2991"/>
                  <a:gd name="connsiteY0-358" fmla="*/ 1830 h 1830"/>
                  <a:gd name="connsiteX1-359" fmla="*/ 8 w 2991"/>
                  <a:gd name="connsiteY1-360" fmla="*/ 1824 h 1830"/>
                  <a:gd name="connsiteX2-361" fmla="*/ 0 w 2991"/>
                  <a:gd name="connsiteY2-362" fmla="*/ 1557 h 1830"/>
                  <a:gd name="connsiteX3-363" fmla="*/ 8 w 2991"/>
                  <a:gd name="connsiteY3-364" fmla="*/ 1776 h 1830"/>
                  <a:gd name="connsiteX4-365" fmla="*/ 8 w 2991"/>
                  <a:gd name="connsiteY4-366" fmla="*/ 1152 h 1830"/>
                  <a:gd name="connsiteX5-367" fmla="*/ 584 w 2991"/>
                  <a:gd name="connsiteY5-368" fmla="*/ 1152 h 1830"/>
                  <a:gd name="connsiteX6-369" fmla="*/ 584 w 2991"/>
                  <a:gd name="connsiteY6-370" fmla="*/ 864 h 1830"/>
                  <a:gd name="connsiteX7-371" fmla="*/ 1160 w 2991"/>
                  <a:gd name="connsiteY7-372" fmla="*/ 864 h 1830"/>
                  <a:gd name="connsiteX8-373" fmla="*/ 1160 w 2991"/>
                  <a:gd name="connsiteY8-374" fmla="*/ 576 h 1830"/>
                  <a:gd name="connsiteX9-375" fmla="*/ 1736 w 2991"/>
                  <a:gd name="connsiteY9-376" fmla="*/ 576 h 1830"/>
                  <a:gd name="connsiteX10-377" fmla="*/ 1736 w 2991"/>
                  <a:gd name="connsiteY10-378" fmla="*/ 288 h 1830"/>
                  <a:gd name="connsiteX11-379" fmla="*/ 2312 w 2991"/>
                  <a:gd name="connsiteY11-380" fmla="*/ 288 h 1830"/>
                  <a:gd name="connsiteX12-381" fmla="*/ 2312 w 2991"/>
                  <a:gd name="connsiteY12-382" fmla="*/ 0 h 1830"/>
                  <a:gd name="connsiteX13-383" fmla="*/ 2991 w 2991"/>
                  <a:gd name="connsiteY13-384" fmla="*/ 0 h 18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Rectangle 2"/>
              <p:cNvSpPr>
                <a:spLocks noChangeArrowheads="1"/>
              </p:cNvSpPr>
              <p:nvPr/>
            </p:nvSpPr>
            <p:spPr bwMode="auto">
              <a:xfrm>
                <a:off x="4435601" y="3823153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42" name="Rectangle 8"/>
              <p:cNvSpPr>
                <a:spLocks noChangeArrowheads="1"/>
              </p:cNvSpPr>
              <p:nvPr/>
            </p:nvSpPr>
            <p:spPr bwMode="auto">
              <a:xfrm>
                <a:off x="4775357" y="365329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43" name="Rectangle 9"/>
              <p:cNvSpPr>
                <a:spLocks noChangeArrowheads="1"/>
              </p:cNvSpPr>
              <p:nvPr/>
            </p:nvSpPr>
            <p:spPr bwMode="auto">
              <a:xfrm>
                <a:off x="5115115" y="3483428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44" name="Rectangle 10"/>
              <p:cNvSpPr>
                <a:spLocks noChangeArrowheads="1"/>
              </p:cNvSpPr>
              <p:nvPr/>
            </p:nvSpPr>
            <p:spPr bwMode="auto">
              <a:xfrm>
                <a:off x="5454872" y="331356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45" name="Rectangle 11"/>
              <p:cNvSpPr>
                <a:spLocks noChangeArrowheads="1"/>
              </p:cNvSpPr>
              <p:nvPr/>
            </p:nvSpPr>
            <p:spPr bwMode="auto">
              <a:xfrm>
                <a:off x="5794629" y="3143703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6266027" y="3276600"/>
              <a:ext cx="1752765" cy="1219200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eform 7"/>
            <p:cNvSpPr/>
            <p:nvPr/>
          </p:nvSpPr>
          <p:spPr bwMode="auto">
            <a:xfrm>
              <a:off x="6266027" y="2428875"/>
              <a:ext cx="1752765" cy="1076325"/>
            </a:xfrm>
            <a:custGeom>
              <a:avLst/>
              <a:gdLst>
                <a:gd name="connsiteX0" fmla="*/ 0 w 4512"/>
                <a:gd name="connsiteY0" fmla="*/ 2352 h 2400"/>
                <a:gd name="connsiteX1" fmla="*/ 0 w 4512"/>
                <a:gd name="connsiteY1" fmla="*/ 1728 h 2400"/>
                <a:gd name="connsiteX2" fmla="*/ 576 w 4512"/>
                <a:gd name="connsiteY2" fmla="*/ 1728 h 2400"/>
                <a:gd name="connsiteX3" fmla="*/ 576 w 4512"/>
                <a:gd name="connsiteY3" fmla="*/ 1440 h 2400"/>
                <a:gd name="connsiteX4" fmla="*/ 1152 w 4512"/>
                <a:gd name="connsiteY4" fmla="*/ 1440 h 2400"/>
                <a:gd name="connsiteX5" fmla="*/ 1152 w 4512"/>
                <a:gd name="connsiteY5" fmla="*/ 1152 h 2400"/>
                <a:gd name="connsiteX6" fmla="*/ 1728 w 4512"/>
                <a:gd name="connsiteY6" fmla="*/ 1152 h 2400"/>
                <a:gd name="connsiteX7" fmla="*/ 1728 w 4512"/>
                <a:gd name="connsiteY7" fmla="*/ 864 h 2400"/>
                <a:gd name="connsiteX8" fmla="*/ 2304 w 4512"/>
                <a:gd name="connsiteY8" fmla="*/ 864 h 2400"/>
                <a:gd name="connsiteX9" fmla="*/ 2304 w 4512"/>
                <a:gd name="connsiteY9" fmla="*/ 576 h 2400"/>
                <a:gd name="connsiteX10" fmla="*/ 2880 w 4512"/>
                <a:gd name="connsiteY10" fmla="*/ 576 h 2400"/>
                <a:gd name="connsiteX11" fmla="*/ 2880 w 4512"/>
                <a:gd name="connsiteY11" fmla="*/ 288 h 2400"/>
                <a:gd name="connsiteX12" fmla="*/ 3456 w 4512"/>
                <a:gd name="connsiteY12" fmla="*/ 288 h 2400"/>
                <a:gd name="connsiteX13" fmla="*/ 3456 w 4512"/>
                <a:gd name="connsiteY13" fmla="*/ 0 h 2400"/>
                <a:gd name="connsiteX14" fmla="*/ 4512 w 4512"/>
                <a:gd name="connsiteY14" fmla="*/ 2400 h 2400"/>
                <a:gd name="connsiteX15" fmla="*/ 0 w 4512"/>
                <a:gd name="connsiteY15" fmla="*/ 2400 h 2400"/>
                <a:gd name="connsiteX16" fmla="*/ 0 w 4512"/>
                <a:gd name="connsiteY16" fmla="*/ 2352 h 2400"/>
                <a:gd name="connsiteX0-1" fmla="*/ 0 w 4549"/>
                <a:gd name="connsiteY0-2" fmla="*/ 2352 h 2400"/>
                <a:gd name="connsiteX1-3" fmla="*/ 0 w 4549"/>
                <a:gd name="connsiteY1-4" fmla="*/ 1728 h 2400"/>
                <a:gd name="connsiteX2-5" fmla="*/ 576 w 4549"/>
                <a:gd name="connsiteY2-6" fmla="*/ 1728 h 2400"/>
                <a:gd name="connsiteX3-7" fmla="*/ 576 w 4549"/>
                <a:gd name="connsiteY3-8" fmla="*/ 1440 h 2400"/>
                <a:gd name="connsiteX4-9" fmla="*/ 1152 w 4549"/>
                <a:gd name="connsiteY4-10" fmla="*/ 1440 h 2400"/>
                <a:gd name="connsiteX5-11" fmla="*/ 1152 w 4549"/>
                <a:gd name="connsiteY5-12" fmla="*/ 1152 h 2400"/>
                <a:gd name="connsiteX6-13" fmla="*/ 1728 w 4549"/>
                <a:gd name="connsiteY6-14" fmla="*/ 1152 h 2400"/>
                <a:gd name="connsiteX7-15" fmla="*/ 1728 w 4549"/>
                <a:gd name="connsiteY7-16" fmla="*/ 864 h 2400"/>
                <a:gd name="connsiteX8-17" fmla="*/ 2304 w 4549"/>
                <a:gd name="connsiteY8-18" fmla="*/ 864 h 2400"/>
                <a:gd name="connsiteX9-19" fmla="*/ 2304 w 4549"/>
                <a:gd name="connsiteY9-20" fmla="*/ 576 h 2400"/>
                <a:gd name="connsiteX10-21" fmla="*/ 2880 w 4549"/>
                <a:gd name="connsiteY10-22" fmla="*/ 576 h 2400"/>
                <a:gd name="connsiteX11-23" fmla="*/ 2880 w 4549"/>
                <a:gd name="connsiteY11-24" fmla="*/ 288 h 2400"/>
                <a:gd name="connsiteX12-25" fmla="*/ 3456 w 4549"/>
                <a:gd name="connsiteY12-26" fmla="*/ 288 h 2400"/>
                <a:gd name="connsiteX13-27" fmla="*/ 3456 w 4549"/>
                <a:gd name="connsiteY13-28" fmla="*/ 0 h 2400"/>
                <a:gd name="connsiteX14-29" fmla="*/ 4549 w 4549"/>
                <a:gd name="connsiteY14-30" fmla="*/ 29 h 2400"/>
                <a:gd name="connsiteX15-31" fmla="*/ 4512 w 4549"/>
                <a:gd name="connsiteY15-32" fmla="*/ 2400 h 2400"/>
                <a:gd name="connsiteX16-33" fmla="*/ 0 w 4549"/>
                <a:gd name="connsiteY16-34" fmla="*/ 2400 h 2400"/>
                <a:gd name="connsiteX17" fmla="*/ 0 w 4549"/>
                <a:gd name="connsiteY17" fmla="*/ 2352 h 2400"/>
                <a:gd name="connsiteX0-35" fmla="*/ 4549 w 4549"/>
                <a:gd name="connsiteY0-36" fmla="*/ 0 h 2371"/>
                <a:gd name="connsiteX1-37" fmla="*/ 4512 w 4549"/>
                <a:gd name="connsiteY1-38" fmla="*/ 2371 h 2371"/>
                <a:gd name="connsiteX2-39" fmla="*/ 0 w 4549"/>
                <a:gd name="connsiteY2-40" fmla="*/ 2371 h 2371"/>
                <a:gd name="connsiteX3-41" fmla="*/ 0 w 4549"/>
                <a:gd name="connsiteY3-42" fmla="*/ 2323 h 2371"/>
                <a:gd name="connsiteX4-43" fmla="*/ 0 w 4549"/>
                <a:gd name="connsiteY4-44" fmla="*/ 1699 h 2371"/>
                <a:gd name="connsiteX5-45" fmla="*/ 576 w 4549"/>
                <a:gd name="connsiteY5-46" fmla="*/ 1699 h 2371"/>
                <a:gd name="connsiteX6-47" fmla="*/ 576 w 4549"/>
                <a:gd name="connsiteY6-48" fmla="*/ 1411 h 2371"/>
                <a:gd name="connsiteX7-49" fmla="*/ 1152 w 4549"/>
                <a:gd name="connsiteY7-50" fmla="*/ 1411 h 2371"/>
                <a:gd name="connsiteX8-51" fmla="*/ 1152 w 4549"/>
                <a:gd name="connsiteY8-52" fmla="*/ 1123 h 2371"/>
                <a:gd name="connsiteX9-53" fmla="*/ 1728 w 4549"/>
                <a:gd name="connsiteY9-54" fmla="*/ 1123 h 2371"/>
                <a:gd name="connsiteX10-55" fmla="*/ 1728 w 4549"/>
                <a:gd name="connsiteY10-56" fmla="*/ 835 h 2371"/>
                <a:gd name="connsiteX11-57" fmla="*/ 2304 w 4549"/>
                <a:gd name="connsiteY11-58" fmla="*/ 835 h 2371"/>
                <a:gd name="connsiteX12-59" fmla="*/ 2304 w 4549"/>
                <a:gd name="connsiteY12-60" fmla="*/ 547 h 2371"/>
                <a:gd name="connsiteX13-61" fmla="*/ 2880 w 4549"/>
                <a:gd name="connsiteY13-62" fmla="*/ 547 h 2371"/>
                <a:gd name="connsiteX14-63" fmla="*/ 2880 w 4549"/>
                <a:gd name="connsiteY14-64" fmla="*/ 259 h 2371"/>
                <a:gd name="connsiteX15-65" fmla="*/ 3456 w 4549"/>
                <a:gd name="connsiteY15-66" fmla="*/ 259 h 2371"/>
                <a:gd name="connsiteX16-67" fmla="*/ 3515 w 4549"/>
                <a:gd name="connsiteY16-68" fmla="*/ 29 h 2371"/>
                <a:gd name="connsiteX0-69" fmla="*/ 4549 w 4549"/>
                <a:gd name="connsiteY0-70" fmla="*/ 0 h 2371"/>
                <a:gd name="connsiteX1-71" fmla="*/ 4512 w 4549"/>
                <a:gd name="connsiteY1-72" fmla="*/ 2371 h 2371"/>
                <a:gd name="connsiteX2-73" fmla="*/ 0 w 4549"/>
                <a:gd name="connsiteY2-74" fmla="*/ 2371 h 2371"/>
                <a:gd name="connsiteX3-75" fmla="*/ 0 w 4549"/>
                <a:gd name="connsiteY3-76" fmla="*/ 2323 h 2371"/>
                <a:gd name="connsiteX4-77" fmla="*/ 0 w 4549"/>
                <a:gd name="connsiteY4-78" fmla="*/ 1699 h 2371"/>
                <a:gd name="connsiteX5-79" fmla="*/ 576 w 4549"/>
                <a:gd name="connsiteY5-80" fmla="*/ 1699 h 2371"/>
                <a:gd name="connsiteX6-81" fmla="*/ 576 w 4549"/>
                <a:gd name="connsiteY6-82" fmla="*/ 1411 h 2371"/>
                <a:gd name="connsiteX7-83" fmla="*/ 1152 w 4549"/>
                <a:gd name="connsiteY7-84" fmla="*/ 1411 h 2371"/>
                <a:gd name="connsiteX8-85" fmla="*/ 1152 w 4549"/>
                <a:gd name="connsiteY8-86" fmla="*/ 1123 h 2371"/>
                <a:gd name="connsiteX9-87" fmla="*/ 1728 w 4549"/>
                <a:gd name="connsiteY9-88" fmla="*/ 1123 h 2371"/>
                <a:gd name="connsiteX10-89" fmla="*/ 1728 w 4549"/>
                <a:gd name="connsiteY10-90" fmla="*/ 835 h 2371"/>
                <a:gd name="connsiteX11-91" fmla="*/ 2304 w 4549"/>
                <a:gd name="connsiteY11-92" fmla="*/ 835 h 2371"/>
                <a:gd name="connsiteX12-93" fmla="*/ 2304 w 4549"/>
                <a:gd name="connsiteY12-94" fmla="*/ 547 h 2371"/>
                <a:gd name="connsiteX13-95" fmla="*/ 2880 w 4549"/>
                <a:gd name="connsiteY13-96" fmla="*/ 547 h 2371"/>
                <a:gd name="connsiteX14-97" fmla="*/ 2880 w 4549"/>
                <a:gd name="connsiteY14-98" fmla="*/ 259 h 2371"/>
                <a:gd name="connsiteX15-99" fmla="*/ 3456 w 4549"/>
                <a:gd name="connsiteY15-100" fmla="*/ 259 h 2371"/>
                <a:gd name="connsiteX0-101" fmla="*/ 4549 w 4549"/>
                <a:gd name="connsiteY0-102" fmla="*/ 0 h 2371"/>
                <a:gd name="connsiteX1-103" fmla="*/ 4512 w 4549"/>
                <a:gd name="connsiteY1-104" fmla="*/ 2371 h 2371"/>
                <a:gd name="connsiteX2-105" fmla="*/ 0 w 4549"/>
                <a:gd name="connsiteY2-106" fmla="*/ 2371 h 2371"/>
                <a:gd name="connsiteX3-107" fmla="*/ 0 w 4549"/>
                <a:gd name="connsiteY3-108" fmla="*/ 2323 h 2371"/>
                <a:gd name="connsiteX4-109" fmla="*/ 0 w 4549"/>
                <a:gd name="connsiteY4-110" fmla="*/ 1699 h 2371"/>
                <a:gd name="connsiteX5-111" fmla="*/ 576 w 4549"/>
                <a:gd name="connsiteY5-112" fmla="*/ 1699 h 2371"/>
                <a:gd name="connsiteX6-113" fmla="*/ 576 w 4549"/>
                <a:gd name="connsiteY6-114" fmla="*/ 1411 h 2371"/>
                <a:gd name="connsiteX7-115" fmla="*/ 1152 w 4549"/>
                <a:gd name="connsiteY7-116" fmla="*/ 1411 h 2371"/>
                <a:gd name="connsiteX8-117" fmla="*/ 1152 w 4549"/>
                <a:gd name="connsiteY8-118" fmla="*/ 1123 h 2371"/>
                <a:gd name="connsiteX9-119" fmla="*/ 1728 w 4549"/>
                <a:gd name="connsiteY9-120" fmla="*/ 1123 h 2371"/>
                <a:gd name="connsiteX10-121" fmla="*/ 1728 w 4549"/>
                <a:gd name="connsiteY10-122" fmla="*/ 835 h 2371"/>
                <a:gd name="connsiteX11-123" fmla="*/ 2304 w 4549"/>
                <a:gd name="connsiteY11-124" fmla="*/ 835 h 2371"/>
                <a:gd name="connsiteX12-125" fmla="*/ 2304 w 4549"/>
                <a:gd name="connsiteY12-126" fmla="*/ 547 h 2371"/>
                <a:gd name="connsiteX13-127" fmla="*/ 2880 w 4549"/>
                <a:gd name="connsiteY13-128" fmla="*/ 547 h 2371"/>
                <a:gd name="connsiteX14-129" fmla="*/ 3456 w 4549"/>
                <a:gd name="connsiteY14-130" fmla="*/ 259 h 2371"/>
                <a:gd name="connsiteX0-131" fmla="*/ 4549 w 4549"/>
                <a:gd name="connsiteY0-132" fmla="*/ 0 h 2371"/>
                <a:gd name="connsiteX1-133" fmla="*/ 4512 w 4549"/>
                <a:gd name="connsiteY1-134" fmla="*/ 2371 h 2371"/>
                <a:gd name="connsiteX2-135" fmla="*/ 0 w 4549"/>
                <a:gd name="connsiteY2-136" fmla="*/ 2371 h 2371"/>
                <a:gd name="connsiteX3-137" fmla="*/ 0 w 4549"/>
                <a:gd name="connsiteY3-138" fmla="*/ 2323 h 2371"/>
                <a:gd name="connsiteX4-139" fmla="*/ 0 w 4549"/>
                <a:gd name="connsiteY4-140" fmla="*/ 1699 h 2371"/>
                <a:gd name="connsiteX5-141" fmla="*/ 576 w 4549"/>
                <a:gd name="connsiteY5-142" fmla="*/ 1699 h 2371"/>
                <a:gd name="connsiteX6-143" fmla="*/ 576 w 4549"/>
                <a:gd name="connsiteY6-144" fmla="*/ 1411 h 2371"/>
                <a:gd name="connsiteX7-145" fmla="*/ 1152 w 4549"/>
                <a:gd name="connsiteY7-146" fmla="*/ 1411 h 2371"/>
                <a:gd name="connsiteX8-147" fmla="*/ 1152 w 4549"/>
                <a:gd name="connsiteY8-148" fmla="*/ 1123 h 2371"/>
                <a:gd name="connsiteX9-149" fmla="*/ 1728 w 4549"/>
                <a:gd name="connsiteY9-150" fmla="*/ 1123 h 2371"/>
                <a:gd name="connsiteX10-151" fmla="*/ 1728 w 4549"/>
                <a:gd name="connsiteY10-152" fmla="*/ 835 h 2371"/>
                <a:gd name="connsiteX11-153" fmla="*/ 2304 w 4549"/>
                <a:gd name="connsiteY11-154" fmla="*/ 835 h 2371"/>
                <a:gd name="connsiteX12-155" fmla="*/ 2304 w 4549"/>
                <a:gd name="connsiteY12-156" fmla="*/ 547 h 2371"/>
                <a:gd name="connsiteX13-157" fmla="*/ 2880 w 4549"/>
                <a:gd name="connsiteY13-158" fmla="*/ 547 h 2371"/>
                <a:gd name="connsiteX0-159" fmla="*/ 4549 w 4549"/>
                <a:gd name="connsiteY0-160" fmla="*/ 0 h 2371"/>
                <a:gd name="connsiteX1-161" fmla="*/ 4512 w 4549"/>
                <a:gd name="connsiteY1-162" fmla="*/ 2371 h 2371"/>
                <a:gd name="connsiteX2-163" fmla="*/ 0 w 4549"/>
                <a:gd name="connsiteY2-164" fmla="*/ 2371 h 2371"/>
                <a:gd name="connsiteX3-165" fmla="*/ 0 w 4549"/>
                <a:gd name="connsiteY3-166" fmla="*/ 2323 h 2371"/>
                <a:gd name="connsiteX4-167" fmla="*/ 0 w 4549"/>
                <a:gd name="connsiteY4-168" fmla="*/ 1699 h 2371"/>
                <a:gd name="connsiteX5-169" fmla="*/ 576 w 4549"/>
                <a:gd name="connsiteY5-170" fmla="*/ 1699 h 2371"/>
                <a:gd name="connsiteX6-171" fmla="*/ 576 w 4549"/>
                <a:gd name="connsiteY6-172" fmla="*/ 1411 h 2371"/>
                <a:gd name="connsiteX7-173" fmla="*/ 1152 w 4549"/>
                <a:gd name="connsiteY7-174" fmla="*/ 1411 h 2371"/>
                <a:gd name="connsiteX8-175" fmla="*/ 1152 w 4549"/>
                <a:gd name="connsiteY8-176" fmla="*/ 1123 h 2371"/>
                <a:gd name="connsiteX9-177" fmla="*/ 1728 w 4549"/>
                <a:gd name="connsiteY9-178" fmla="*/ 1123 h 2371"/>
                <a:gd name="connsiteX10-179" fmla="*/ 1728 w 4549"/>
                <a:gd name="connsiteY10-180" fmla="*/ 835 h 2371"/>
                <a:gd name="connsiteX11-181" fmla="*/ 2304 w 4549"/>
                <a:gd name="connsiteY11-182" fmla="*/ 835 h 2371"/>
                <a:gd name="connsiteX12-183" fmla="*/ 2304 w 4549"/>
                <a:gd name="connsiteY12-184" fmla="*/ 547 h 2371"/>
                <a:gd name="connsiteX13-185" fmla="*/ 2880 w 4549"/>
                <a:gd name="connsiteY13-186" fmla="*/ 547 h 2371"/>
                <a:gd name="connsiteX14-187" fmla="*/ 4549 w 4549"/>
                <a:gd name="connsiteY14-188" fmla="*/ 0 h 2371"/>
                <a:gd name="connsiteX0-189" fmla="*/ 4549 w 4549"/>
                <a:gd name="connsiteY0-190" fmla="*/ 0 h 2377"/>
                <a:gd name="connsiteX1-191" fmla="*/ 4512 w 4549"/>
                <a:gd name="connsiteY1-192" fmla="*/ 2371 h 2377"/>
                <a:gd name="connsiteX2-193" fmla="*/ 2981 w 4549"/>
                <a:gd name="connsiteY2-194" fmla="*/ 2377 h 2377"/>
                <a:gd name="connsiteX3-195" fmla="*/ 0 w 4549"/>
                <a:gd name="connsiteY3-196" fmla="*/ 2371 h 2377"/>
                <a:gd name="connsiteX4-197" fmla="*/ 0 w 4549"/>
                <a:gd name="connsiteY4-198" fmla="*/ 2323 h 2377"/>
                <a:gd name="connsiteX5-199" fmla="*/ 0 w 4549"/>
                <a:gd name="connsiteY5-200" fmla="*/ 1699 h 2377"/>
                <a:gd name="connsiteX6-201" fmla="*/ 576 w 4549"/>
                <a:gd name="connsiteY6-202" fmla="*/ 1699 h 2377"/>
                <a:gd name="connsiteX7-203" fmla="*/ 576 w 4549"/>
                <a:gd name="connsiteY7-204" fmla="*/ 1411 h 2377"/>
                <a:gd name="connsiteX8-205" fmla="*/ 1152 w 4549"/>
                <a:gd name="connsiteY8-206" fmla="*/ 1411 h 2377"/>
                <a:gd name="connsiteX9-207" fmla="*/ 1152 w 4549"/>
                <a:gd name="connsiteY9-208" fmla="*/ 1123 h 2377"/>
                <a:gd name="connsiteX10-209" fmla="*/ 1728 w 4549"/>
                <a:gd name="connsiteY10-210" fmla="*/ 1123 h 2377"/>
                <a:gd name="connsiteX11-211" fmla="*/ 1728 w 4549"/>
                <a:gd name="connsiteY11-212" fmla="*/ 835 h 2377"/>
                <a:gd name="connsiteX12-213" fmla="*/ 2304 w 4549"/>
                <a:gd name="connsiteY12-214" fmla="*/ 835 h 2377"/>
                <a:gd name="connsiteX13-215" fmla="*/ 2304 w 4549"/>
                <a:gd name="connsiteY13-216" fmla="*/ 547 h 2377"/>
                <a:gd name="connsiteX14-217" fmla="*/ 2880 w 4549"/>
                <a:gd name="connsiteY14-218" fmla="*/ 547 h 2377"/>
                <a:gd name="connsiteX15-219" fmla="*/ 4549 w 4549"/>
                <a:gd name="connsiteY15-220" fmla="*/ 0 h 2377"/>
                <a:gd name="connsiteX0-221" fmla="*/ 2880 w 4512"/>
                <a:gd name="connsiteY0-222" fmla="*/ 0 h 1830"/>
                <a:gd name="connsiteX1-223" fmla="*/ 4512 w 4512"/>
                <a:gd name="connsiteY1-224" fmla="*/ 1824 h 1830"/>
                <a:gd name="connsiteX2-225" fmla="*/ 2981 w 4512"/>
                <a:gd name="connsiteY2-226" fmla="*/ 1830 h 1830"/>
                <a:gd name="connsiteX3-227" fmla="*/ 0 w 4512"/>
                <a:gd name="connsiteY3-228" fmla="*/ 1824 h 1830"/>
                <a:gd name="connsiteX4-229" fmla="*/ 0 w 4512"/>
                <a:gd name="connsiteY4-230" fmla="*/ 1776 h 1830"/>
                <a:gd name="connsiteX5-231" fmla="*/ 0 w 4512"/>
                <a:gd name="connsiteY5-232" fmla="*/ 1152 h 1830"/>
                <a:gd name="connsiteX6-233" fmla="*/ 576 w 4512"/>
                <a:gd name="connsiteY6-234" fmla="*/ 1152 h 1830"/>
                <a:gd name="connsiteX7-235" fmla="*/ 576 w 4512"/>
                <a:gd name="connsiteY7-236" fmla="*/ 864 h 1830"/>
                <a:gd name="connsiteX8-237" fmla="*/ 1152 w 4512"/>
                <a:gd name="connsiteY8-238" fmla="*/ 864 h 1830"/>
                <a:gd name="connsiteX9-239" fmla="*/ 1152 w 4512"/>
                <a:gd name="connsiteY9-240" fmla="*/ 576 h 1830"/>
                <a:gd name="connsiteX10-241" fmla="*/ 1728 w 4512"/>
                <a:gd name="connsiteY10-242" fmla="*/ 576 h 1830"/>
                <a:gd name="connsiteX11-243" fmla="*/ 1728 w 4512"/>
                <a:gd name="connsiteY11-244" fmla="*/ 288 h 1830"/>
                <a:gd name="connsiteX12-245" fmla="*/ 2304 w 4512"/>
                <a:gd name="connsiteY12-246" fmla="*/ 288 h 1830"/>
                <a:gd name="connsiteX13-247" fmla="*/ 2304 w 4512"/>
                <a:gd name="connsiteY13-248" fmla="*/ 0 h 1830"/>
                <a:gd name="connsiteX14-249" fmla="*/ 2880 w 4512"/>
                <a:gd name="connsiteY14-250" fmla="*/ 0 h 1830"/>
                <a:gd name="connsiteX0-251" fmla="*/ 2981 w 4571"/>
                <a:gd name="connsiteY0-252" fmla="*/ 1830 h 1882"/>
                <a:gd name="connsiteX1-253" fmla="*/ 0 w 4571"/>
                <a:gd name="connsiteY1-254" fmla="*/ 1824 h 1882"/>
                <a:gd name="connsiteX2-255" fmla="*/ 0 w 4571"/>
                <a:gd name="connsiteY2-256" fmla="*/ 1776 h 1882"/>
                <a:gd name="connsiteX3-257" fmla="*/ 0 w 4571"/>
                <a:gd name="connsiteY3-258" fmla="*/ 1152 h 1882"/>
                <a:gd name="connsiteX4-259" fmla="*/ 576 w 4571"/>
                <a:gd name="connsiteY4-260" fmla="*/ 1152 h 1882"/>
                <a:gd name="connsiteX5-261" fmla="*/ 576 w 4571"/>
                <a:gd name="connsiteY5-262" fmla="*/ 864 h 1882"/>
                <a:gd name="connsiteX6-263" fmla="*/ 1152 w 4571"/>
                <a:gd name="connsiteY6-264" fmla="*/ 864 h 1882"/>
                <a:gd name="connsiteX7-265" fmla="*/ 1152 w 4571"/>
                <a:gd name="connsiteY7-266" fmla="*/ 576 h 1882"/>
                <a:gd name="connsiteX8-267" fmla="*/ 1728 w 4571"/>
                <a:gd name="connsiteY8-268" fmla="*/ 576 h 1882"/>
                <a:gd name="connsiteX9-269" fmla="*/ 1728 w 4571"/>
                <a:gd name="connsiteY9-270" fmla="*/ 288 h 1882"/>
                <a:gd name="connsiteX10-271" fmla="*/ 2304 w 4571"/>
                <a:gd name="connsiteY10-272" fmla="*/ 288 h 1882"/>
                <a:gd name="connsiteX11-273" fmla="*/ 2304 w 4571"/>
                <a:gd name="connsiteY11-274" fmla="*/ 0 h 1882"/>
                <a:gd name="connsiteX12-275" fmla="*/ 2880 w 4571"/>
                <a:gd name="connsiteY12-276" fmla="*/ 0 h 1882"/>
                <a:gd name="connsiteX13-277" fmla="*/ 4571 w 4571"/>
                <a:gd name="connsiteY13-278" fmla="*/ 1882 h 1882"/>
                <a:gd name="connsiteX0-279" fmla="*/ 2981 w 2981"/>
                <a:gd name="connsiteY0-280" fmla="*/ 1830 h 1830"/>
                <a:gd name="connsiteX1-281" fmla="*/ 0 w 2981"/>
                <a:gd name="connsiteY1-282" fmla="*/ 1824 h 1830"/>
                <a:gd name="connsiteX2-283" fmla="*/ 0 w 2981"/>
                <a:gd name="connsiteY2-284" fmla="*/ 1776 h 1830"/>
                <a:gd name="connsiteX3-285" fmla="*/ 0 w 2981"/>
                <a:gd name="connsiteY3-286" fmla="*/ 1152 h 1830"/>
                <a:gd name="connsiteX4-287" fmla="*/ 576 w 2981"/>
                <a:gd name="connsiteY4-288" fmla="*/ 1152 h 1830"/>
                <a:gd name="connsiteX5-289" fmla="*/ 576 w 2981"/>
                <a:gd name="connsiteY5-290" fmla="*/ 864 h 1830"/>
                <a:gd name="connsiteX6-291" fmla="*/ 1152 w 2981"/>
                <a:gd name="connsiteY6-292" fmla="*/ 864 h 1830"/>
                <a:gd name="connsiteX7-293" fmla="*/ 1152 w 2981"/>
                <a:gd name="connsiteY7-294" fmla="*/ 576 h 1830"/>
                <a:gd name="connsiteX8-295" fmla="*/ 1728 w 2981"/>
                <a:gd name="connsiteY8-296" fmla="*/ 576 h 1830"/>
                <a:gd name="connsiteX9-297" fmla="*/ 1728 w 2981"/>
                <a:gd name="connsiteY9-298" fmla="*/ 288 h 1830"/>
                <a:gd name="connsiteX10-299" fmla="*/ 2304 w 2981"/>
                <a:gd name="connsiteY10-300" fmla="*/ 288 h 1830"/>
                <a:gd name="connsiteX11-301" fmla="*/ 2304 w 2981"/>
                <a:gd name="connsiteY11-302" fmla="*/ 0 h 1830"/>
                <a:gd name="connsiteX12-303" fmla="*/ 2880 w 2981"/>
                <a:gd name="connsiteY12-304" fmla="*/ 0 h 1830"/>
                <a:gd name="connsiteX0-305" fmla="*/ 2981 w 2983"/>
                <a:gd name="connsiteY0-306" fmla="*/ 1830 h 1830"/>
                <a:gd name="connsiteX1-307" fmla="*/ 0 w 2983"/>
                <a:gd name="connsiteY1-308" fmla="*/ 1824 h 1830"/>
                <a:gd name="connsiteX2-309" fmla="*/ 0 w 2983"/>
                <a:gd name="connsiteY2-310" fmla="*/ 1776 h 1830"/>
                <a:gd name="connsiteX3-311" fmla="*/ 0 w 2983"/>
                <a:gd name="connsiteY3-312" fmla="*/ 1152 h 1830"/>
                <a:gd name="connsiteX4-313" fmla="*/ 576 w 2983"/>
                <a:gd name="connsiteY4-314" fmla="*/ 1152 h 1830"/>
                <a:gd name="connsiteX5-315" fmla="*/ 576 w 2983"/>
                <a:gd name="connsiteY5-316" fmla="*/ 864 h 1830"/>
                <a:gd name="connsiteX6-317" fmla="*/ 1152 w 2983"/>
                <a:gd name="connsiteY6-318" fmla="*/ 864 h 1830"/>
                <a:gd name="connsiteX7-319" fmla="*/ 1152 w 2983"/>
                <a:gd name="connsiteY7-320" fmla="*/ 576 h 1830"/>
                <a:gd name="connsiteX8-321" fmla="*/ 1728 w 2983"/>
                <a:gd name="connsiteY8-322" fmla="*/ 576 h 1830"/>
                <a:gd name="connsiteX9-323" fmla="*/ 1728 w 2983"/>
                <a:gd name="connsiteY9-324" fmla="*/ 288 h 1830"/>
                <a:gd name="connsiteX10-325" fmla="*/ 2304 w 2983"/>
                <a:gd name="connsiteY10-326" fmla="*/ 288 h 1830"/>
                <a:gd name="connsiteX11-327" fmla="*/ 2304 w 2983"/>
                <a:gd name="connsiteY11-328" fmla="*/ 0 h 1830"/>
                <a:gd name="connsiteX12-329" fmla="*/ 2983 w 2983"/>
                <a:gd name="connsiteY12-330" fmla="*/ 0 h 1830"/>
                <a:gd name="connsiteX0-331" fmla="*/ 2981 w 2983"/>
                <a:gd name="connsiteY0-332" fmla="*/ 1830 h 1830"/>
                <a:gd name="connsiteX1-333" fmla="*/ 0 w 2983"/>
                <a:gd name="connsiteY1-334" fmla="*/ 1824 h 1830"/>
                <a:gd name="connsiteX2-335" fmla="*/ 0 w 2983"/>
                <a:gd name="connsiteY2-336" fmla="*/ 1776 h 1830"/>
                <a:gd name="connsiteX3-337" fmla="*/ 0 w 2983"/>
                <a:gd name="connsiteY3-338" fmla="*/ 1152 h 1830"/>
                <a:gd name="connsiteX4-339" fmla="*/ 576 w 2983"/>
                <a:gd name="connsiteY4-340" fmla="*/ 1152 h 1830"/>
                <a:gd name="connsiteX5-341" fmla="*/ 576 w 2983"/>
                <a:gd name="connsiteY5-342" fmla="*/ 864 h 1830"/>
                <a:gd name="connsiteX6-343" fmla="*/ 1152 w 2983"/>
                <a:gd name="connsiteY6-344" fmla="*/ 864 h 1830"/>
                <a:gd name="connsiteX7-345" fmla="*/ 1152 w 2983"/>
                <a:gd name="connsiteY7-346" fmla="*/ 576 h 1830"/>
                <a:gd name="connsiteX8-347" fmla="*/ 1728 w 2983"/>
                <a:gd name="connsiteY8-348" fmla="*/ 576 h 1830"/>
                <a:gd name="connsiteX9-349" fmla="*/ 1728 w 2983"/>
                <a:gd name="connsiteY9-350" fmla="*/ 288 h 1830"/>
                <a:gd name="connsiteX10-351" fmla="*/ 2304 w 2983"/>
                <a:gd name="connsiteY10-352" fmla="*/ 288 h 1830"/>
                <a:gd name="connsiteX11-353" fmla="*/ 2304 w 2983"/>
                <a:gd name="connsiteY11-354" fmla="*/ 0 h 1830"/>
                <a:gd name="connsiteX12-355" fmla="*/ 2983 w 2983"/>
                <a:gd name="connsiteY12-356" fmla="*/ 0 h 1830"/>
                <a:gd name="connsiteX0-357" fmla="*/ 2989 w 2991"/>
                <a:gd name="connsiteY0-358" fmla="*/ 1830 h 1830"/>
                <a:gd name="connsiteX1-359" fmla="*/ 8 w 2991"/>
                <a:gd name="connsiteY1-360" fmla="*/ 1824 h 1830"/>
                <a:gd name="connsiteX2-361" fmla="*/ 0 w 2991"/>
                <a:gd name="connsiteY2-362" fmla="*/ 1557 h 1830"/>
                <a:gd name="connsiteX3-363" fmla="*/ 8 w 2991"/>
                <a:gd name="connsiteY3-364" fmla="*/ 1776 h 1830"/>
                <a:gd name="connsiteX4-365" fmla="*/ 8 w 2991"/>
                <a:gd name="connsiteY4-366" fmla="*/ 1152 h 1830"/>
                <a:gd name="connsiteX5-367" fmla="*/ 584 w 2991"/>
                <a:gd name="connsiteY5-368" fmla="*/ 1152 h 1830"/>
                <a:gd name="connsiteX6-369" fmla="*/ 584 w 2991"/>
                <a:gd name="connsiteY6-370" fmla="*/ 864 h 1830"/>
                <a:gd name="connsiteX7-371" fmla="*/ 1160 w 2991"/>
                <a:gd name="connsiteY7-372" fmla="*/ 864 h 1830"/>
                <a:gd name="connsiteX8-373" fmla="*/ 1160 w 2991"/>
                <a:gd name="connsiteY8-374" fmla="*/ 576 h 1830"/>
                <a:gd name="connsiteX9-375" fmla="*/ 1736 w 2991"/>
                <a:gd name="connsiteY9-376" fmla="*/ 576 h 1830"/>
                <a:gd name="connsiteX10-377" fmla="*/ 1736 w 2991"/>
                <a:gd name="connsiteY10-378" fmla="*/ 288 h 1830"/>
                <a:gd name="connsiteX11-379" fmla="*/ 2312 w 2991"/>
                <a:gd name="connsiteY11-380" fmla="*/ 288 h 1830"/>
                <a:gd name="connsiteX12-381" fmla="*/ 2312 w 2991"/>
                <a:gd name="connsiteY12-382" fmla="*/ 0 h 1830"/>
                <a:gd name="connsiteX13-383" fmla="*/ 2991 w 2991"/>
                <a:gd name="connsiteY13-384" fmla="*/ 0 h 18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2991" h="1830">
                  <a:moveTo>
                    <a:pt x="2989" y="1830"/>
                  </a:moveTo>
                  <a:lnTo>
                    <a:pt x="8" y="1824"/>
                  </a:lnTo>
                  <a:cubicBezTo>
                    <a:pt x="5" y="1822"/>
                    <a:pt x="3" y="1559"/>
                    <a:pt x="0" y="1557"/>
                  </a:cubicBezTo>
                  <a:cubicBezTo>
                    <a:pt x="3" y="1543"/>
                    <a:pt x="5" y="1790"/>
                    <a:pt x="8" y="1776"/>
                  </a:cubicBezTo>
                  <a:lnTo>
                    <a:pt x="8" y="1152"/>
                  </a:lnTo>
                  <a:lnTo>
                    <a:pt x="584" y="1152"/>
                  </a:lnTo>
                  <a:lnTo>
                    <a:pt x="584" y="864"/>
                  </a:lnTo>
                  <a:lnTo>
                    <a:pt x="1160" y="864"/>
                  </a:lnTo>
                  <a:lnTo>
                    <a:pt x="1160" y="576"/>
                  </a:lnTo>
                  <a:lnTo>
                    <a:pt x="1736" y="576"/>
                  </a:lnTo>
                  <a:lnTo>
                    <a:pt x="1736" y="288"/>
                  </a:lnTo>
                  <a:lnTo>
                    <a:pt x="2312" y="288"/>
                  </a:lnTo>
                  <a:lnTo>
                    <a:pt x="2312" y="0"/>
                  </a:lnTo>
                  <a:lnTo>
                    <a:pt x="2991" y="0"/>
                  </a:lnTo>
                </a:path>
              </a:pathLst>
            </a:custGeom>
            <a:grpFill/>
            <a:ln w="9525">
              <a:noFill/>
              <a:miter lim="800000"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8444475" y="2995490"/>
            <a:ext cx="263525" cy="174625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8784200" y="2825628"/>
            <a:ext cx="263525" cy="174625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0" name="Rectangle 9"/>
          <p:cNvSpPr>
            <a:spLocks noChangeArrowheads="1"/>
          </p:cNvSpPr>
          <p:nvPr/>
        </p:nvSpPr>
        <p:spPr bwMode="auto">
          <a:xfrm>
            <a:off x="9123925" y="2655765"/>
            <a:ext cx="263525" cy="174625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1" name="Rectangle 10"/>
          <p:cNvSpPr>
            <a:spLocks noChangeArrowheads="1"/>
          </p:cNvSpPr>
          <p:nvPr/>
        </p:nvSpPr>
        <p:spPr bwMode="auto">
          <a:xfrm>
            <a:off x="9463650" y="2485903"/>
            <a:ext cx="263525" cy="174625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9803375" y="2316040"/>
            <a:ext cx="263525" cy="174625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63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171" y="521836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4171" y="506596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5171" y="48865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5358" y="54199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9908" y="56485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771" y="4249991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771" y="40483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1571" y="38959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1558" y="466591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771" y="44293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0758" y="325462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9371" y="30577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71" y="29053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7371" y="34387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5733" y="2260060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1971" y="20671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6771" y="19147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6171" y="239896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86"/>
          <p:cNvSpPr txBox="1">
            <a:spLocks noChangeArrowheads="1"/>
          </p:cNvSpPr>
          <p:nvPr/>
        </p:nvSpPr>
        <p:spPr bwMode="auto">
          <a:xfrm>
            <a:off x="6254633" y="4066302"/>
            <a:ext cx="3812267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111125" indent="-111125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Every Week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Show The Plan once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Follow up on 1 prospect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  <a:p>
            <a:pPr marL="0" lvl="0" indent="0" algn="r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Bring guests </a:t>
            </a:r>
            <a:r>
              <a:rPr lang="en-US" altLang="zh-CN" sz="1600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to UnFranchise Business Presentation (UBP)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Add 1 new customer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Call your senior partner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Text Box 88"/>
          <p:cNvSpPr txBox="1">
            <a:spLocks noChangeArrowheads="1"/>
          </p:cNvSpPr>
          <p:nvPr/>
        </p:nvSpPr>
        <p:spPr bwMode="auto">
          <a:xfrm rot="19904150">
            <a:off x="5600583" y="4801377"/>
            <a:ext cx="1066800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Microsoft YaHei Light" panose="020B0502040204020203" pitchFamily="34" charset="-122"/>
                <a:cs typeface="Tahoma" panose="020B0604030504040204" pitchFamily="34" charset="0"/>
              </a:rPr>
              <a:t>Week 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Text Box 89"/>
          <p:cNvSpPr txBox="1">
            <a:spLocks noChangeArrowheads="1"/>
          </p:cNvSpPr>
          <p:nvPr/>
        </p:nvSpPr>
        <p:spPr bwMode="auto">
          <a:xfrm rot="19922310">
            <a:off x="7224596" y="3892742"/>
            <a:ext cx="1066800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Microsoft YaHei Light" panose="020B0502040204020203" pitchFamily="34" charset="-122"/>
                <a:cs typeface="Tahoma" panose="020B0604030504040204" pitchFamily="34" charset="0"/>
              </a:rPr>
              <a:t>Week 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Text Box 90"/>
          <p:cNvSpPr txBox="1">
            <a:spLocks noChangeArrowheads="1"/>
          </p:cNvSpPr>
          <p:nvPr/>
        </p:nvSpPr>
        <p:spPr bwMode="auto">
          <a:xfrm rot="19825620">
            <a:off x="8850196" y="2982102"/>
            <a:ext cx="1066800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Microsoft YaHei Light" panose="020B0502040204020203" pitchFamily="34" charset="-122"/>
                <a:cs typeface="Tahoma" panose="020B0604030504040204" pitchFamily="34" charset="0"/>
              </a:rPr>
              <a:t>Week 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Text Box 88"/>
          <p:cNvSpPr txBox="1">
            <a:spLocks noChangeArrowheads="1"/>
          </p:cNvSpPr>
          <p:nvPr/>
        </p:nvSpPr>
        <p:spPr bwMode="auto">
          <a:xfrm rot="19956241">
            <a:off x="3976571" y="5711015"/>
            <a:ext cx="1066800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Week 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408" y="368166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008" y="267201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705733" y="471109"/>
            <a:ext cx="2377630" cy="2378076"/>
            <a:chOff x="8577583" y="452914"/>
            <a:chExt cx="2377630" cy="2378076"/>
          </a:xfrm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8577583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807380" y="1432462"/>
              <a:ext cx="1914206" cy="1192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3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Talk to </a:t>
              </a: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20-60</a:t>
              </a:r>
              <a:r>
                <a:rPr lang="zh-TW" altLang="en-US" sz="13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 </a:t>
              </a:r>
              <a:r>
                <a:rPr lang="en-US" altLang="zh-CN" sz="13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people</a:t>
              </a:r>
              <a:endPara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Microsoft YaHei Light" panose="020B0502040204020203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3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Set </a:t>
              </a: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r>
                <a:rPr lang="zh-TW" altLang="en-US" sz="13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 </a:t>
              </a:r>
              <a:r>
                <a:rPr lang="en-US" altLang="zh-CN" sz="13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appointments</a:t>
              </a:r>
              <a:endPara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Microsoft YaHei Light" panose="020B0502040204020203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300" u="none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Develop </a:t>
              </a:r>
              <a:r>
                <a:rPr kumimoji="0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 </a:t>
              </a:r>
              <a:r>
                <a: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Leads</a:t>
              </a:r>
              <a:endPara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Microsoft YaHei Light" panose="020B0502040204020203" pitchFamily="34" charset="-122"/>
                <a:cs typeface="Tahoma" panose="020B060403050404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840383" y="1038105"/>
              <a:ext cx="1848199" cy="40011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Weekly Goals</a:t>
              </a: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" name="Text Box 259"/>
          <p:cNvSpPr txBox="1">
            <a:spLocks noChangeArrowheads="1"/>
          </p:cNvSpPr>
          <p:nvPr/>
        </p:nvSpPr>
        <p:spPr bwMode="auto">
          <a:xfrm>
            <a:off x="970640" y="1364274"/>
            <a:ext cx="6727484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TW" b="1" u="none" dirty="0">
                <a:solidFill>
                  <a:srgbClr val="9F00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Goal Staircase to RM8,400/week</a:t>
            </a:r>
            <a:endParaRPr lang="en-US" b="1" u="none" dirty="0">
              <a:solidFill>
                <a:srgbClr val="9F00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639" y="1904097"/>
            <a:ext cx="532664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400" cap="all" spc="-15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KaiTi" panose="02010609060101010101" pitchFamily="49" charset="-122"/>
                <a:cs typeface="MS PGothic" panose="020B0600070205080204" pitchFamily="34" charset="-128"/>
              </a:rPr>
              <a:t>monthly action</a:t>
            </a:r>
            <a:endParaRPr lang="en-US" sz="4400" cap="all" spc="-15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KaiTi" panose="02010609060101010101" pitchFamily="49" charset="-122"/>
              <a:cs typeface="MS PGothic" panose="020B0600070205080204" pitchFamily="34" charset="-128"/>
            </a:endParaRPr>
          </a:p>
        </p:txBody>
      </p:sp>
      <p:grpSp>
        <p:nvGrpSpPr>
          <p:cNvPr id="102" name="Group 20"/>
          <p:cNvGrpSpPr/>
          <p:nvPr/>
        </p:nvGrpSpPr>
        <p:grpSpPr bwMode="auto">
          <a:xfrm>
            <a:off x="2814917" y="2725270"/>
            <a:ext cx="7315200" cy="3505200"/>
            <a:chOff x="672" y="1776"/>
            <a:chExt cx="4608" cy="2208"/>
          </a:xfrm>
          <a:effectLst/>
        </p:grpSpPr>
        <p:sp>
          <p:nvSpPr>
            <p:cNvPr id="103" name="Freeform 4"/>
            <p:cNvSpPr/>
            <p:nvPr/>
          </p:nvSpPr>
          <p:spPr bwMode="auto">
            <a:xfrm>
              <a:off x="864" y="1787"/>
              <a:ext cx="4416" cy="2149"/>
            </a:xfrm>
            <a:custGeom>
              <a:avLst/>
              <a:gdLst/>
              <a:ahLst/>
              <a:cxnLst>
                <a:cxn ang="0">
                  <a:pos x="0" y="2112"/>
                </a:cxn>
                <a:cxn ang="0">
                  <a:pos x="408" y="2112"/>
                </a:cxn>
                <a:cxn ang="0">
                  <a:pos x="408" y="1920"/>
                </a:cxn>
                <a:cxn ang="0">
                  <a:pos x="816" y="1920"/>
                </a:cxn>
                <a:cxn ang="0">
                  <a:pos x="816" y="1728"/>
                </a:cxn>
                <a:cxn ang="0">
                  <a:pos x="1224" y="1728"/>
                </a:cxn>
                <a:cxn ang="0">
                  <a:pos x="1224" y="1536"/>
                </a:cxn>
                <a:cxn ang="0">
                  <a:pos x="1632" y="1536"/>
                </a:cxn>
                <a:cxn ang="0">
                  <a:pos x="1632" y="1344"/>
                </a:cxn>
                <a:cxn ang="0">
                  <a:pos x="2040" y="1344"/>
                </a:cxn>
                <a:cxn ang="0">
                  <a:pos x="2040" y="1152"/>
                </a:cxn>
                <a:cxn ang="0">
                  <a:pos x="2448" y="1152"/>
                </a:cxn>
                <a:cxn ang="0">
                  <a:pos x="2448" y="960"/>
                </a:cxn>
                <a:cxn ang="0">
                  <a:pos x="2856" y="960"/>
                </a:cxn>
                <a:cxn ang="0">
                  <a:pos x="2856" y="768"/>
                </a:cxn>
                <a:cxn ang="0">
                  <a:pos x="3264" y="768"/>
                </a:cxn>
                <a:cxn ang="0">
                  <a:pos x="3264" y="576"/>
                </a:cxn>
                <a:cxn ang="0">
                  <a:pos x="3672" y="576"/>
                </a:cxn>
                <a:cxn ang="0">
                  <a:pos x="3672" y="384"/>
                </a:cxn>
                <a:cxn ang="0">
                  <a:pos x="4080" y="384"/>
                </a:cxn>
                <a:cxn ang="0">
                  <a:pos x="4080" y="192"/>
                </a:cxn>
                <a:cxn ang="0">
                  <a:pos x="4488" y="192"/>
                </a:cxn>
                <a:cxn ang="0">
                  <a:pos x="4488" y="0"/>
                </a:cxn>
                <a:cxn ang="0">
                  <a:pos x="5446" y="3"/>
                </a:cxn>
                <a:cxn ang="0">
                  <a:pos x="5446" y="2394"/>
                </a:cxn>
                <a:cxn ang="0">
                  <a:pos x="1" y="2394"/>
                </a:cxn>
                <a:cxn ang="0">
                  <a:pos x="0" y="2112"/>
                </a:cxn>
              </a:cxnLst>
              <a:rect l="0" t="0" r="r" b="b"/>
              <a:pathLst>
                <a:path w="5446" h="2394">
                  <a:moveTo>
                    <a:pt x="0" y="2112"/>
                  </a:moveTo>
                  <a:lnTo>
                    <a:pt x="408" y="2112"/>
                  </a:lnTo>
                  <a:lnTo>
                    <a:pt x="408" y="1920"/>
                  </a:lnTo>
                  <a:lnTo>
                    <a:pt x="816" y="1920"/>
                  </a:lnTo>
                  <a:lnTo>
                    <a:pt x="816" y="1728"/>
                  </a:lnTo>
                  <a:lnTo>
                    <a:pt x="1224" y="1728"/>
                  </a:lnTo>
                  <a:lnTo>
                    <a:pt x="1224" y="1536"/>
                  </a:lnTo>
                  <a:lnTo>
                    <a:pt x="1632" y="1536"/>
                  </a:lnTo>
                  <a:lnTo>
                    <a:pt x="1632" y="1344"/>
                  </a:lnTo>
                  <a:lnTo>
                    <a:pt x="2040" y="1344"/>
                  </a:lnTo>
                  <a:lnTo>
                    <a:pt x="2040" y="1152"/>
                  </a:lnTo>
                  <a:lnTo>
                    <a:pt x="2448" y="1152"/>
                  </a:lnTo>
                  <a:lnTo>
                    <a:pt x="2448" y="960"/>
                  </a:lnTo>
                  <a:lnTo>
                    <a:pt x="2856" y="960"/>
                  </a:lnTo>
                  <a:lnTo>
                    <a:pt x="2856" y="768"/>
                  </a:lnTo>
                  <a:lnTo>
                    <a:pt x="3264" y="768"/>
                  </a:lnTo>
                  <a:lnTo>
                    <a:pt x="3264" y="576"/>
                  </a:lnTo>
                  <a:lnTo>
                    <a:pt x="3672" y="576"/>
                  </a:lnTo>
                  <a:lnTo>
                    <a:pt x="3672" y="384"/>
                  </a:lnTo>
                  <a:lnTo>
                    <a:pt x="4080" y="384"/>
                  </a:lnTo>
                  <a:lnTo>
                    <a:pt x="4080" y="192"/>
                  </a:lnTo>
                  <a:lnTo>
                    <a:pt x="4488" y="192"/>
                  </a:lnTo>
                  <a:lnTo>
                    <a:pt x="4488" y="0"/>
                  </a:lnTo>
                  <a:lnTo>
                    <a:pt x="5446" y="3"/>
                  </a:lnTo>
                  <a:lnTo>
                    <a:pt x="5446" y="2394"/>
                  </a:lnTo>
                  <a:lnTo>
                    <a:pt x="1" y="2394"/>
                  </a:lnTo>
                  <a:lnTo>
                    <a:pt x="0" y="21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Rectangle 21"/>
            <p:cNvSpPr>
              <a:spLocks noChangeArrowheads="1"/>
            </p:cNvSpPr>
            <p:nvPr/>
          </p:nvSpPr>
          <p:spPr bwMode="auto">
            <a:xfrm>
              <a:off x="672" y="360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5" name="Rectangle 22"/>
            <p:cNvSpPr>
              <a:spLocks noChangeArrowheads="1"/>
            </p:cNvSpPr>
            <p:nvPr/>
          </p:nvSpPr>
          <p:spPr bwMode="auto">
            <a:xfrm>
              <a:off x="1056" y="3408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06" name="Rectangle 23"/>
            <p:cNvSpPr>
              <a:spLocks noChangeArrowheads="1"/>
            </p:cNvSpPr>
            <p:nvPr/>
          </p:nvSpPr>
          <p:spPr bwMode="auto">
            <a:xfrm>
              <a:off x="1392" y="326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07" name="Rectangle 24"/>
            <p:cNvSpPr>
              <a:spLocks noChangeArrowheads="1"/>
            </p:cNvSpPr>
            <p:nvPr/>
          </p:nvSpPr>
          <p:spPr bwMode="auto">
            <a:xfrm>
              <a:off x="1728" y="3072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08" name="Rectangle 25"/>
            <p:cNvSpPr>
              <a:spLocks noChangeArrowheads="1"/>
            </p:cNvSpPr>
            <p:nvPr/>
          </p:nvSpPr>
          <p:spPr bwMode="auto">
            <a:xfrm>
              <a:off x="2064" y="288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109" name="Rectangle 26"/>
            <p:cNvSpPr>
              <a:spLocks noChangeArrowheads="1"/>
            </p:cNvSpPr>
            <p:nvPr/>
          </p:nvSpPr>
          <p:spPr bwMode="auto">
            <a:xfrm>
              <a:off x="2400" y="2736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10" name="Rectangle 27"/>
            <p:cNvSpPr>
              <a:spLocks noChangeArrowheads="1"/>
            </p:cNvSpPr>
            <p:nvPr/>
          </p:nvSpPr>
          <p:spPr bwMode="auto">
            <a:xfrm>
              <a:off x="2688" y="254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111" name="Rectangle 28"/>
            <p:cNvSpPr>
              <a:spLocks noChangeArrowheads="1"/>
            </p:cNvSpPr>
            <p:nvPr/>
          </p:nvSpPr>
          <p:spPr bwMode="auto">
            <a:xfrm>
              <a:off x="3216" y="2448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112" name="Rectangle 29"/>
            <p:cNvSpPr>
              <a:spLocks noChangeArrowheads="1"/>
            </p:cNvSpPr>
            <p:nvPr/>
          </p:nvSpPr>
          <p:spPr bwMode="auto">
            <a:xfrm>
              <a:off x="3840" y="2112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13" name="Rectangle 30"/>
            <p:cNvSpPr>
              <a:spLocks noChangeArrowheads="1"/>
            </p:cNvSpPr>
            <p:nvPr/>
          </p:nvSpPr>
          <p:spPr bwMode="auto">
            <a:xfrm>
              <a:off x="3552" y="2256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114" name="Rectangle 31"/>
            <p:cNvSpPr>
              <a:spLocks noChangeArrowheads="1"/>
            </p:cNvSpPr>
            <p:nvPr/>
          </p:nvSpPr>
          <p:spPr bwMode="auto">
            <a:xfrm>
              <a:off x="4176" y="1920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15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16" name="Text Box 40"/>
            <p:cNvSpPr txBox="1">
              <a:spLocks noChangeArrowheads="1"/>
            </p:cNvSpPr>
            <p:nvPr/>
          </p:nvSpPr>
          <p:spPr bwMode="auto">
            <a:xfrm>
              <a:off x="2568" y="2558"/>
              <a:ext cx="2712" cy="122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lvl1pPr marL="2286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Every Month</a:t>
              </a:r>
              <a:endPara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srgbClr val="FFF7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600" u="none" dirty="0"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Show</a:t>
              </a:r>
              <a:r>
                <a:rPr lang="zh-TW" altLang="en-US" sz="1600" u="none" dirty="0"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 </a:t>
              </a:r>
              <a:r>
                <a:rPr lang="en-US" altLang="zh-TW" sz="1600" u="none" dirty="0"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The Plan </a:t>
              </a:r>
              <a:r>
                <a:rPr lang="zh-CN" altLang="en-US" sz="1600" u="none" dirty="0"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＞</a:t>
              </a:r>
              <a:r>
                <a:rPr lang="en-US" altLang="zh-TW" sz="1600" u="none" dirty="0"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4 times</a:t>
              </a:r>
              <a:endPara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7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icrosoft YaHei Light" panose="020B0502040204020203" pitchFamily="34" charset="-122"/>
                <a:cs typeface="Tahoma" panose="020B0604030504040204" pitchFamily="34" charset="0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u="none" dirty="0"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Sponsor 1 UFO (min 2/quarter)</a:t>
              </a:r>
              <a:endPara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7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icrosoft YaHei Light" panose="020B0502040204020203" pitchFamily="34" charset="-122"/>
                <a:cs typeface="Tahoma" panose="020B0604030504040204" pitchFamily="34" charset="0"/>
              </a:endParaRPr>
            </a:p>
            <a:p>
              <a:pPr marL="0" lvl="0" indent="0" algn="r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en-US" altLang="zh-TW" sz="1600" u="none" dirty="0"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10 customers purchasing ≥ 30 BV and ≥ 20 IBV monthly</a:t>
              </a:r>
            </a:p>
            <a:p>
              <a:pPr marL="0" lvl="0" indent="0" algn="r" eaLnBrk="0" fontAlgn="base" hangingPunct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7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  <a:ea typeface="Microsoft YaHei Light" panose="020B0502040204020203" pitchFamily="34" charset="-122"/>
                  <a:cs typeface="Tahoma" panose="020B0604030504040204" pitchFamily="34" charset="0"/>
                </a:rPr>
                <a:t>Attend monthly seminar or training</a:t>
              </a:r>
              <a:endPara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7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icrosoft YaHei Light" panose="020B0502040204020203" pitchFamily="3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998" y="5020323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811" y="47155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273" y="443294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736" y="41519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786" y="38693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248" y="358839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711" y="33058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173" y="302324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636" y="27422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686" y="24596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7148" y="217869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611" y="18961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705733" y="471109"/>
            <a:ext cx="2377630" cy="2378076"/>
            <a:chOff x="8577583" y="452914"/>
            <a:chExt cx="2377630" cy="2378076"/>
          </a:xfrm>
          <a:effectLst/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8577583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963683" y="1464246"/>
              <a:ext cx="1660632" cy="826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u="none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 Light" panose="020B0502040204020203" pitchFamily="34" charset="-122"/>
                  <a:cs typeface="Tahoma" panose="020B0604030504040204" pitchFamily="34" charset="0"/>
                </a:rPr>
                <a:t>Determine</a:t>
              </a:r>
              <a:r>
                <a:rPr lang="zh-CN" altLang="en-US" sz="1600" u="none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 Light" panose="020B0502040204020203" pitchFamily="34" charset="-122"/>
                  <a:cs typeface="Tahoma" panose="020B0604030504040204" pitchFamily="34" charset="0"/>
                </a:rPr>
                <a:t> </a:t>
              </a:r>
              <a:r>
                <a:rPr lang="en-US" altLang="zh-CN" sz="1600" u="none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Microsoft YaHei Light" panose="020B0502040204020203" pitchFamily="34" charset="-122"/>
                  <a:cs typeface="Tahoma" panose="020B0604030504040204" pitchFamily="34" charset="0"/>
                </a:rPr>
                <a:t>your goal; 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Microsoft YaHei Light" panose="020B0502040204020203" pitchFamily="34" charset="-122"/>
                  <a:cs typeface="Tahoma" panose="020B0604030504040204" pitchFamily="34" charset="0"/>
                </a:rPr>
                <a:t>earn </a:t>
              </a: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RM1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4,400/week ongoing income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822280" y="1036840"/>
              <a:ext cx="1848199" cy="46166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aur" panose="02030504050205020304" pitchFamily="18" charset="0"/>
                  <a:ea typeface="Microsoft YaHei Light" panose="020B0502040204020203" pitchFamily="34" charset="-122"/>
                  <a:cs typeface="Tahoma" panose="020B0604030504040204" pitchFamily="34" charset="0"/>
                </a:rPr>
                <a:t>Annual Goal</a:t>
              </a:r>
              <a:endPara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5" name="Text Box 259"/>
          <p:cNvSpPr txBox="1">
            <a:spLocks noChangeArrowheads="1"/>
          </p:cNvSpPr>
          <p:nvPr/>
        </p:nvSpPr>
        <p:spPr bwMode="auto">
          <a:xfrm>
            <a:off x="970639" y="1364274"/>
            <a:ext cx="660677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TW" b="1" u="none" dirty="0">
                <a:solidFill>
                  <a:srgbClr val="9F00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KaiTi" panose="02010609060101010101" pitchFamily="49" charset="-122"/>
                <a:cs typeface="Arial" panose="020B0604020202020204" pitchFamily="34" charset="0"/>
              </a:rPr>
              <a:t>Goal Staircase to RM8,400/week</a:t>
            </a:r>
            <a:endParaRPr lang="en-US" b="1" u="none" dirty="0">
              <a:solidFill>
                <a:srgbClr val="9F00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69F6A00C-A69F-48F0-82B3-259E17E8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014"/>
            <a:ext cx="12192000" cy="980475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907FF00-0A6E-4036-9A22-6F0503227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470687"/>
              </p:ext>
            </p:extLst>
          </p:nvPr>
        </p:nvGraphicFramePr>
        <p:xfrm>
          <a:off x="1285379" y="1541786"/>
          <a:ext cx="9360248" cy="48757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70031">
                  <a:extLst>
                    <a:ext uri="{9D8B030D-6E8A-4147-A177-3AD203B41FA5}">
                      <a16:colId xmlns:a16="http://schemas.microsoft.com/office/drawing/2014/main" val="3581703055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1469693704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596449215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2050379174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4179061206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714308736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53250450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1076906581"/>
                    </a:ext>
                  </a:extLst>
                </a:gridCol>
              </a:tblGrid>
              <a:tr h="1218948"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Monday</a:t>
                      </a:r>
                      <a:endParaRPr lang="zh-TW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Tuesday</a:t>
                      </a:r>
                      <a:endParaRPr lang="zh-TW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Wednesday</a:t>
                      </a:r>
                      <a:endParaRPr lang="zh-TW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Thursday</a:t>
                      </a:r>
                      <a:endParaRPr lang="zh-TW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Friday</a:t>
                      </a:r>
                      <a:endParaRPr lang="zh-TW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Saturday</a:t>
                      </a:r>
                      <a:endParaRPr lang="zh-TW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Sunday</a:t>
                      </a:r>
                      <a:endParaRPr lang="zh-TW" altLang="en-US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618604"/>
                  </a:ext>
                </a:extLst>
              </a:tr>
              <a:tr h="12189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Morning</a:t>
                      </a:r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2742953"/>
                  </a:ext>
                </a:extLst>
              </a:tr>
              <a:tr h="12189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Afternoon</a:t>
                      </a:r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6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227593"/>
                  </a:ext>
                </a:extLst>
              </a:tr>
              <a:tr h="12189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ckwell" panose="02060603020205020403" pitchFamily="18" charset="0"/>
                        </a:rPr>
                        <a:t>Evening</a:t>
                      </a:r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ckwell" panose="020606030202050204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6255217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0866DC39-9A9C-4644-A818-2C2FE1AF3B6B}"/>
              </a:ext>
            </a:extLst>
          </p:cNvPr>
          <p:cNvSpPr txBox="1"/>
          <p:nvPr/>
        </p:nvSpPr>
        <p:spPr>
          <a:xfrm>
            <a:off x="0" y="43894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T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ime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M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anagement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&amp;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A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ction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lan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TW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(8~15</a:t>
            </a:r>
            <a:r>
              <a:rPr lang="zh-CN" alt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hours/week</a:t>
            </a:r>
            <a:r>
              <a:rPr lang="en-US" altLang="zh-TW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STXinwei" panose="02010800040101010101" pitchFamily="2" charset="-122"/>
                <a:cs typeface="Calibri" panose="020F0502020204030204" pitchFamily="34" charset="0"/>
              </a:rPr>
              <a:t>)</a:t>
            </a:r>
            <a:endParaRPr lang="zh-TW" alt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STXinwei" panose="020108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CA0A492-298A-48FF-BAAB-029B52DF4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999" y="3234670"/>
            <a:ext cx="902822" cy="38865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80D419C-A1A7-4855-A81D-114EC84FD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793" y="3234670"/>
            <a:ext cx="902286" cy="38408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C3AA613-7165-45B9-86D8-ECE965ECC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377" y="3236959"/>
            <a:ext cx="902286" cy="38408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33BD32E-6F8D-426E-83C6-1F1F6FD4E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184" y="4438097"/>
            <a:ext cx="902286" cy="38408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ADEFF85-10E3-47BF-BBD9-4F4B02E00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85" y="4438096"/>
            <a:ext cx="902286" cy="38408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F7315E5-28CA-46CA-8B93-AA90A24D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793" y="4438096"/>
            <a:ext cx="902286" cy="38408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FE6BF4B-677D-4ED5-866F-FFFAB6C73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253" y="4443187"/>
            <a:ext cx="902286" cy="38408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5946324-3FA2-4710-96BF-FEF3E633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253" y="3236959"/>
            <a:ext cx="902286" cy="38408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45E2505-10CF-4D04-A6F6-E894E7FC2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535" y="4444331"/>
            <a:ext cx="902286" cy="38408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4CBBDE1-3EBB-4814-A9EA-45D4C7DA2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85" y="3236959"/>
            <a:ext cx="902286" cy="38179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F6410F7D-729F-4968-85A5-718DA2D1B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060" y="5493544"/>
            <a:ext cx="914479" cy="64013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882673A0-47D5-4009-91C4-35C67F117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184" y="5493544"/>
            <a:ext cx="914479" cy="640135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EB40340-32C5-4370-B6EE-826FE9B03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029" y="4310068"/>
            <a:ext cx="914479" cy="64013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9422E1E-6AB9-454F-A322-BF047A69B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535" y="5493544"/>
            <a:ext cx="902286" cy="64623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C6A600D-E208-4ACD-BD71-96FFC8701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105" y="5545364"/>
            <a:ext cx="1152244" cy="536494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BD442402-A913-484E-A56A-7F7B8024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635" y="4057061"/>
            <a:ext cx="1066892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F7F1801-6F85-44B5-8B13-D144404D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5702911-1066-42AC-A466-DAB5B3D7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359"/>
            <a:ext cx="12192000" cy="9814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57099" y="1828801"/>
            <a:ext cx="7949597" cy="39486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1. </a:t>
            </a:r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Master </a:t>
            </a:r>
            <a:r>
              <a:rPr lang="en-US" altLang="zh-CN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ufo</a:t>
            </a:r>
            <a:b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</a:br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2. </a:t>
            </a:r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challenge</a:t>
            </a:r>
            <a:b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</a:br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3. </a:t>
            </a:r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tickets</a:t>
            </a:r>
            <a:r>
              <a:rPr lang="zh-TW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 </a:t>
            </a:r>
            <a:b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</a:br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  <a:cs typeface="Arial Unicode MS" pitchFamily="34" charset="-120"/>
              </a:rPr>
              <a:t>4. </a:t>
            </a:r>
            <a:r>
              <a:rPr lang="en-US" altLang="zh-HK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Make sure </a:t>
            </a:r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to have weekly </a:t>
            </a:r>
            <a:r>
              <a:rPr lang="en-US" altLang="zh-HK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anose="020B0503020204020204" pitchFamily="34" charset="-122"/>
              </a:rPr>
              <a:t>coring training attendees</a:t>
            </a:r>
            <a:endParaRPr lang="zh-TW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028" name="Picture 4" descr="http://4.bp.blogspot.com/-HR60xQfvk4s/Us4gjoBSsYI/AAAAAAAAItY/quBY7IxjLQs/s1600/target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86" y="2259351"/>
            <a:ext cx="2973857" cy="1993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984102" y="803589"/>
            <a:ext cx="51363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cap="all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Microsoft YaHei" panose="020B0503020204020204" pitchFamily="34" charset="-122"/>
                <a:cs typeface="Arial Unicode MS" pitchFamily="34" charset="-120"/>
              </a:rPr>
              <a:t>Goal setting</a:t>
            </a:r>
            <a:endParaRPr lang="zh-TW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890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6BD564A-0790-474A-A1C6-6A0BC1FD8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37" y="508063"/>
            <a:ext cx="9127926" cy="58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0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45E723E-11BE-4015-A669-42837A231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077"/>
            <a:ext cx="12192000" cy="9814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1034" y="712495"/>
            <a:ext cx="7914505" cy="768844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1.</a:t>
            </a:r>
            <a:r>
              <a:rPr lang="zh-CN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 </a:t>
            </a:r>
            <a:r>
              <a:rPr lang="en-US" altLang="zh-C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Master </a:t>
            </a:r>
            <a:r>
              <a:rPr lang="en-US" altLang="zh-CN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ufo</a:t>
            </a:r>
            <a:endParaRPr lang="zh-TW" alt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anose="020B0805030504020804" pitchFamily="34" charset="0"/>
              <a:ea typeface="Microsoft YaHei" panose="020B0503020204020204" pitchFamily="34" charset="-122"/>
              <a:cs typeface="Arial Unicode MS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0629" y="817210"/>
            <a:ext cx="4222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cap="all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Microsoft YaHei" panose="020B0503020204020204" pitchFamily="34" charset="-122"/>
                <a:cs typeface="Arial Unicode MS" pitchFamily="34" charset="-120"/>
              </a:rPr>
              <a:t>Goal setting</a:t>
            </a:r>
            <a:endParaRPr lang="zh-TW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53493" y="3172261"/>
            <a:ext cx="4407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prstClr val="white"/>
                </a:solidFill>
                <a:latin typeface="Georgia" panose="02040502050405020303" pitchFamily="18" charset="0"/>
                <a:ea typeface="微軟正黑體" panose="020B0604030504040204" pitchFamily="34" charset="-120"/>
              </a:rPr>
              <a:t>+ </a:t>
            </a:r>
            <a:r>
              <a:rPr lang="en-US" altLang="zh-TW" sz="8000" dirty="0">
                <a:solidFill>
                  <a:srgbClr val="00B0F0"/>
                </a:solidFill>
                <a:latin typeface="Georgia" panose="02040502050405020303" pitchFamily="18" charset="0"/>
                <a:ea typeface="微軟正黑體" panose="020B0604030504040204" pitchFamily="34" charset="-120"/>
              </a:rPr>
              <a:t>8 </a:t>
            </a:r>
            <a:r>
              <a:rPr lang="en-US" altLang="zh-TW" sz="8000" dirty="0">
                <a:solidFill>
                  <a:prstClr val="white"/>
                </a:solidFill>
                <a:latin typeface="Georgia" panose="02040502050405020303" pitchFamily="18" charset="0"/>
                <a:ea typeface="微軟正黑體" panose="020B0604030504040204" pitchFamily="34" charset="-120"/>
              </a:rPr>
              <a:t>= </a:t>
            </a:r>
            <a:r>
              <a:rPr lang="en-US" altLang="zh-TW" sz="8000" dirty="0">
                <a:solidFill>
                  <a:srgbClr val="FFFF00"/>
                </a:solidFill>
                <a:latin typeface="Georgia" panose="02040502050405020303" pitchFamily="18" charset="0"/>
                <a:ea typeface="微軟正黑體" panose="020B0604030504040204" pitchFamily="34" charset="-120"/>
              </a:rPr>
              <a:t>16</a:t>
            </a:r>
            <a:endParaRPr lang="zh-TW" altLang="en-US" sz="8000" dirty="0">
              <a:solidFill>
                <a:srgbClr val="FFFF00"/>
              </a:solidFill>
              <a:latin typeface="Georgia" panose="02040502050405020303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01203" y="3172261"/>
            <a:ext cx="7970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  <a:latin typeface="Georgia" panose="02040502050405020303" pitchFamily="18" charset="0"/>
                <a:ea typeface="微軟正黑體" panose="020B0604030504040204" pitchFamily="34" charset="-120"/>
              </a:rPr>
              <a:t>8</a:t>
            </a:r>
            <a:endParaRPr lang="zh-TW" altLang="en-US" dirty="0">
              <a:solidFill>
                <a:prstClr val="white"/>
              </a:solidFill>
              <a:latin typeface="Georgia" panose="02040502050405020303" pitchFamily="18" charset="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440682" y="4647572"/>
            <a:ext cx="131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  <a:latin typeface="Georgia" panose="02040502050405020303" pitchFamily="18" charset="0"/>
                <a:ea typeface="微軟正黑體" panose="020B0604030504040204" pitchFamily="34" charset="-120"/>
              </a:rPr>
              <a:t> (BDC 001)</a:t>
            </a:r>
            <a:endParaRPr lang="zh-TW" altLang="en-US" dirty="0">
              <a:solidFill>
                <a:prstClr val="white"/>
              </a:solidFill>
              <a:latin typeface="Georgia" panose="02040502050405020303" pitchFamily="18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528330" y="4647572"/>
            <a:ext cx="244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  <a:latin typeface="Georgia" panose="02040502050405020303" pitchFamily="18" charset="0"/>
                <a:ea typeface="微軟正黑體" panose="020B0604030504040204" pitchFamily="34" charset="-120"/>
              </a:rPr>
              <a:t>(BDC 002 ~~)</a:t>
            </a:r>
            <a:endParaRPr lang="zh-TW" altLang="en-US" dirty="0">
              <a:solidFill>
                <a:prstClr val="white"/>
              </a:solidFill>
              <a:latin typeface="Georgia" panose="02040502050405020303" pitchFamily="18" charset="0"/>
              <a:ea typeface="微軟正黑體" panose="020B0604030504040204" pitchFamily="34" charset="-120"/>
            </a:endParaRPr>
          </a:p>
        </p:txBody>
      </p:sp>
      <p:pic>
        <p:nvPicPr>
          <p:cNvPr id="9" name="Picture 2" descr="C:\Users\JOHNNY\Picture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185" y="3033070"/>
            <a:ext cx="2882297" cy="196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670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50EEDF3-6FB0-4B73-AE30-79E43FE09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309"/>
            <a:ext cx="12192000" cy="9814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7747" y="627781"/>
            <a:ext cx="6811550" cy="8512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2.</a:t>
            </a:r>
            <a:r>
              <a:rPr lang="zh-CN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 </a:t>
            </a:r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chairman’s challenge</a:t>
            </a:r>
            <a:endParaRPr lang="zh-TW" altLang="en-US" sz="320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 Unicode MS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7819" y="771094"/>
            <a:ext cx="4222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cap="all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Microsoft YaHei" panose="020B0503020204020204" pitchFamily="34" charset="-122"/>
                <a:cs typeface="Arial Unicode MS" pitchFamily="34" charset="-120"/>
              </a:rPr>
              <a:t>Goal setting</a:t>
            </a:r>
            <a:endParaRPr lang="zh-TW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64" y="2254084"/>
            <a:ext cx="2414726" cy="3404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1514901" y="3633319"/>
            <a:ext cx="5067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Eras Bold ITC" panose="020B0907030504020204" pitchFamily="34" charset="0"/>
                <a:ea typeface="Microsoft YaHei" panose="020B0503020204020204" pitchFamily="34" charset="-122"/>
              </a:rPr>
              <a:t>POWER OF “ONCE”</a:t>
            </a:r>
            <a:endParaRPr lang="zh-TW" altLang="en-US" sz="4000" dirty="0">
              <a:solidFill>
                <a:srgbClr val="FFFF00"/>
              </a:solidFill>
              <a:latin typeface="Eras Bold ITC" panose="020B0907030504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33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863E398-7C26-4007-9294-7940886F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295"/>
            <a:ext cx="12192000" cy="9814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02937" y="3031526"/>
            <a:ext cx="7914505" cy="23889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altLang="zh-TW" sz="4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zh-TW" altLang="en-US" sz="4000" dirty="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br>
              <a:rPr lang="en-US" altLang="zh-TW" sz="4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zh-TW" altLang="en-US" sz="4000" dirty="0">
              <a:solidFill>
                <a:srgbClr val="FFFF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19076" y="791080"/>
            <a:ext cx="4222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cap="all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Microsoft YaHei" panose="020B0503020204020204" pitchFamily="34" charset="-122"/>
                <a:cs typeface="Arial Unicode MS" pitchFamily="34" charset="-120"/>
              </a:rPr>
              <a:t>Goal setting</a:t>
            </a:r>
            <a:endParaRPr lang="zh-TW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11794" y="791080"/>
            <a:ext cx="2319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3.</a:t>
            </a:r>
            <a:r>
              <a:rPr lang="zh-CN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 </a:t>
            </a:r>
            <a:r>
              <a:rPr lang="en-US" altLang="zh-CN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Arial Unicode MS" pitchFamily="34" charset="-120"/>
              </a:rPr>
              <a:t>tickets</a:t>
            </a:r>
            <a:endParaRPr lang="zh-TW" altLang="en-US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898" y="2075474"/>
            <a:ext cx="10083658" cy="380423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774460" y="2446751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670325" y="3685204"/>
            <a:ext cx="858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763679" y="5010015"/>
            <a:ext cx="87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4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62C7113-D5B4-4069-A620-0E138B56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538"/>
            <a:ext cx="12192000" cy="816864"/>
          </a:xfrm>
          <a:prstGeom prst="rect">
            <a:avLst/>
          </a:prstGeom>
        </p:spPr>
      </p:pic>
      <p:pic>
        <p:nvPicPr>
          <p:cNvPr id="218115" name="Picture 3" descr="C:\Program Files\Microsoft Office\MEDIA\OFFICE14\Lines\BD2132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12" y="4490406"/>
            <a:ext cx="5963840" cy="31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文字方塊 2"/>
          <p:cNvSpPr txBox="1">
            <a:spLocks noChangeArrowheads="1"/>
          </p:cNvSpPr>
          <p:nvPr/>
        </p:nvSpPr>
        <p:spPr bwMode="auto">
          <a:xfrm rot="16200000">
            <a:off x="2854411" y="2895056"/>
            <a:ext cx="738664" cy="117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Convention</a:t>
            </a:r>
            <a:endParaRPr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02757" name="文字方塊 5"/>
          <p:cNvSpPr txBox="1">
            <a:spLocks noChangeArrowheads="1"/>
          </p:cNvSpPr>
          <p:nvPr/>
        </p:nvSpPr>
        <p:spPr bwMode="auto">
          <a:xfrm rot="16200000">
            <a:off x="8546490" y="2611941"/>
            <a:ext cx="1015663" cy="138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Nov. Leadership School</a:t>
            </a:r>
            <a:endParaRPr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181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45" y="4261226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517" y="4270228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812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4270228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18127" name="文字方塊 12"/>
          <p:cNvSpPr txBox="1">
            <a:spLocks noChangeArrowheads="1"/>
          </p:cNvSpPr>
          <p:nvPr/>
        </p:nvSpPr>
        <p:spPr bwMode="auto">
          <a:xfrm>
            <a:off x="2975371" y="5189366"/>
            <a:ext cx="647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350" dirty="0">
                <a:solidFill>
                  <a:prstClr val="white"/>
                </a:solidFill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May</a:t>
            </a:r>
            <a:endParaRPr lang="zh-TW" altLang="en-US" sz="1350" dirty="0">
              <a:solidFill>
                <a:prstClr val="white"/>
              </a:solidFill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8128" name="文字方塊 13"/>
          <p:cNvSpPr txBox="1">
            <a:spLocks noChangeArrowheads="1"/>
          </p:cNvSpPr>
          <p:nvPr/>
        </p:nvSpPr>
        <p:spPr bwMode="auto">
          <a:xfrm>
            <a:off x="4027882" y="5189366"/>
            <a:ext cx="7024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350" dirty="0">
                <a:solidFill>
                  <a:prstClr val="white"/>
                </a:solidFill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June</a:t>
            </a:r>
            <a:endParaRPr lang="zh-TW" altLang="en-US" sz="1350" dirty="0">
              <a:solidFill>
                <a:prstClr val="white"/>
              </a:solidFill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8129" name="文字方塊 14"/>
          <p:cNvSpPr txBox="1">
            <a:spLocks noChangeArrowheads="1"/>
          </p:cNvSpPr>
          <p:nvPr/>
        </p:nvSpPr>
        <p:spPr bwMode="auto">
          <a:xfrm>
            <a:off x="5043113" y="5177488"/>
            <a:ext cx="6607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350" dirty="0">
                <a:solidFill>
                  <a:prstClr val="white"/>
                </a:solidFill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July</a:t>
            </a:r>
            <a:endParaRPr lang="zh-TW" altLang="en-US" sz="1350" dirty="0">
              <a:solidFill>
                <a:prstClr val="white"/>
              </a:solidFill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8130" name="文字方塊 15"/>
          <p:cNvSpPr txBox="1">
            <a:spLocks noChangeArrowheads="1"/>
          </p:cNvSpPr>
          <p:nvPr/>
        </p:nvSpPr>
        <p:spPr bwMode="auto">
          <a:xfrm>
            <a:off x="6016672" y="5189366"/>
            <a:ext cx="5405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Aug</a:t>
            </a:r>
            <a:endParaRPr lang="zh-TW" altLang="en-US" sz="1350" dirty="0">
              <a:solidFill>
                <a:prstClr val="white"/>
              </a:solidFill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8131" name="文字方塊 16"/>
          <p:cNvSpPr txBox="1">
            <a:spLocks noChangeArrowheads="1"/>
          </p:cNvSpPr>
          <p:nvPr/>
        </p:nvSpPr>
        <p:spPr bwMode="auto">
          <a:xfrm>
            <a:off x="6990231" y="5189366"/>
            <a:ext cx="7631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Sep</a:t>
            </a:r>
            <a:endParaRPr lang="zh-TW" altLang="en-US" sz="1350" dirty="0">
              <a:solidFill>
                <a:prstClr val="white"/>
              </a:solidFill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8132" name="文字方塊 17"/>
          <p:cNvSpPr txBox="1">
            <a:spLocks noChangeArrowheads="1"/>
          </p:cNvSpPr>
          <p:nvPr/>
        </p:nvSpPr>
        <p:spPr bwMode="auto">
          <a:xfrm>
            <a:off x="8040291" y="5169694"/>
            <a:ext cx="647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350" dirty="0">
                <a:solidFill>
                  <a:prstClr val="white"/>
                </a:solidFill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Oct</a:t>
            </a:r>
            <a:endParaRPr lang="zh-TW" altLang="en-US" sz="1350" dirty="0">
              <a:solidFill>
                <a:prstClr val="white"/>
              </a:solidFill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8133" name="文字方塊 18"/>
          <p:cNvSpPr txBox="1">
            <a:spLocks noChangeArrowheads="1"/>
          </p:cNvSpPr>
          <p:nvPr/>
        </p:nvSpPr>
        <p:spPr bwMode="auto">
          <a:xfrm>
            <a:off x="8892780" y="5169694"/>
            <a:ext cx="9834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350" dirty="0">
                <a:solidFill>
                  <a:prstClr val="white"/>
                </a:solidFill>
                <a:latin typeface="Centaur" panose="020305040502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Nov</a:t>
            </a:r>
            <a:endParaRPr lang="zh-TW" altLang="en-US" sz="1350" dirty="0">
              <a:solidFill>
                <a:prstClr val="white"/>
              </a:solidFill>
              <a:latin typeface="Centaur" panose="02030504050205020304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0" name="向下箭號圖說文字 19"/>
          <p:cNvSpPr/>
          <p:nvPr/>
        </p:nvSpPr>
        <p:spPr>
          <a:xfrm>
            <a:off x="4301564" y="2281237"/>
            <a:ext cx="792956" cy="2052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STACY TUNG</a:t>
            </a: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Local Seminar</a:t>
            </a:r>
            <a:endParaRPr lang="en-US" altLang="zh-TW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zh-TW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22.23/6</a:t>
            </a:r>
          </a:p>
          <a:p>
            <a:pPr algn="ctr">
              <a:defRPr/>
            </a:pPr>
            <a:r>
              <a:rPr lang="en-US" altLang="zh-TW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</a:t>
            </a:r>
            <a:endParaRPr lang="zh-TW" altLang="en-US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向下箭號圖說文字 21"/>
          <p:cNvSpPr/>
          <p:nvPr/>
        </p:nvSpPr>
        <p:spPr>
          <a:xfrm>
            <a:off x="6883764" y="2288870"/>
            <a:ext cx="782241" cy="2052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STEVEN HU</a:t>
            </a:r>
          </a:p>
          <a:p>
            <a:pPr algn="ctr">
              <a:defRPr/>
            </a:pPr>
            <a:r>
              <a:rPr lang="en-US" altLang="zh-CN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Local Seminar </a:t>
            </a: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21.22/9</a:t>
            </a:r>
          </a:p>
          <a:p>
            <a:pPr algn="ctr">
              <a:defRPr/>
            </a:pP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</a:t>
            </a:r>
            <a:endParaRPr lang="zh-TW" alt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3" name="向下箭號圖說文字 22"/>
          <p:cNvSpPr/>
          <p:nvPr/>
        </p:nvSpPr>
        <p:spPr>
          <a:xfrm>
            <a:off x="7731489" y="2275804"/>
            <a:ext cx="819150" cy="2052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LIN SHU TING</a:t>
            </a:r>
          </a:p>
          <a:p>
            <a:pPr algn="ctr">
              <a:defRPr/>
            </a:pPr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Local Seminar </a:t>
            </a: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28.29/9</a:t>
            </a:r>
          </a:p>
          <a:p>
            <a:pPr algn="ctr">
              <a:defRPr/>
            </a:pPr>
            <a:r>
              <a:rPr lang="en-US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Penang</a:t>
            </a:r>
            <a:endParaRPr lang="zh-TW" alt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8137" name="文字方塊 1"/>
          <p:cNvSpPr txBox="1">
            <a:spLocks noChangeArrowheads="1"/>
          </p:cNvSpPr>
          <p:nvPr/>
        </p:nvSpPr>
        <p:spPr bwMode="auto">
          <a:xfrm>
            <a:off x="0" y="814254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6 months (half-year) plan</a:t>
            </a:r>
            <a:endParaRPr lang="zh-TW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80B257-30F1-4724-BCC2-A21858A84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296" y="4261226"/>
            <a:ext cx="91448" cy="8108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8B3AF2C-4C92-4F9A-A177-D3698EBB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706" y="4269015"/>
            <a:ext cx="91448" cy="81083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6C0E30D-4BBD-472F-828C-00E889B53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13" y="4260619"/>
            <a:ext cx="91448" cy="8108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E74EC93-32E5-4CFB-AFD3-5D66B4C1F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362" y="4269015"/>
            <a:ext cx="9144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0386BB-D0DD-4275-BBFC-CAC2CF4EC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579" y="2273383"/>
            <a:ext cx="1857113" cy="1364697"/>
          </a:xfrm>
          <a:prstGeom prst="rect">
            <a:avLst/>
          </a:prstGeom>
        </p:spPr>
      </p:pic>
      <p:pic>
        <p:nvPicPr>
          <p:cNvPr id="2191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295" y="3861199"/>
            <a:ext cx="5967413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611167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30" y="3611166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23" y="3590925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17" y="3590925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1914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273" y="3590925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19145" name="文字方塊 2"/>
          <p:cNvSpPr txBox="1">
            <a:spLocks noChangeArrowheads="1"/>
          </p:cNvSpPr>
          <p:nvPr/>
        </p:nvSpPr>
        <p:spPr bwMode="auto">
          <a:xfrm>
            <a:off x="3342086" y="4728290"/>
            <a:ext cx="1195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Week 1</a:t>
            </a:r>
            <a:endParaRPr lang="zh-TW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9146" name="文字方塊 3"/>
          <p:cNvSpPr txBox="1">
            <a:spLocks noChangeArrowheads="1"/>
          </p:cNvSpPr>
          <p:nvPr/>
        </p:nvSpPr>
        <p:spPr bwMode="auto">
          <a:xfrm>
            <a:off x="4799411" y="4725592"/>
            <a:ext cx="1204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Week 2</a:t>
            </a:r>
            <a:endParaRPr lang="zh-TW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9147" name="文字方塊 4"/>
          <p:cNvSpPr txBox="1">
            <a:spLocks noChangeArrowheads="1"/>
          </p:cNvSpPr>
          <p:nvPr/>
        </p:nvSpPr>
        <p:spPr bwMode="auto">
          <a:xfrm>
            <a:off x="6419852" y="4725592"/>
            <a:ext cx="16740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Week 3</a:t>
            </a:r>
            <a:endParaRPr lang="zh-TW" altLang="en-US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9148" name="文字方塊 5"/>
          <p:cNvSpPr txBox="1">
            <a:spLocks noChangeArrowheads="1"/>
          </p:cNvSpPr>
          <p:nvPr/>
        </p:nvSpPr>
        <p:spPr bwMode="auto">
          <a:xfrm>
            <a:off x="7931945" y="4725592"/>
            <a:ext cx="1101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Week 4</a:t>
            </a:r>
            <a:endParaRPr lang="zh-TW" altLang="en-US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grpSp>
        <p:nvGrpSpPr>
          <p:cNvPr id="203789" name="群組 9"/>
          <p:cNvGrpSpPr>
            <a:grpSpLocks/>
          </p:cNvGrpSpPr>
          <p:nvPr/>
        </p:nvGrpSpPr>
        <p:grpSpPr bwMode="auto">
          <a:xfrm>
            <a:off x="3125393" y="2402683"/>
            <a:ext cx="1412081" cy="1208485"/>
            <a:chOff x="611560" y="2060848"/>
            <a:chExt cx="1883097" cy="1611635"/>
          </a:xfrm>
        </p:grpSpPr>
        <p:sp>
          <p:nvSpPr>
            <p:cNvPr id="7" name="向下箭號圖說文字 6"/>
            <p:cNvSpPr/>
            <p:nvPr/>
          </p:nvSpPr>
          <p:spPr>
            <a:xfrm>
              <a:off x="611560" y="2060848"/>
              <a:ext cx="576361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35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</a:t>
              </a:r>
            </a:p>
            <a:p>
              <a:pPr algn="ctr">
                <a:defRPr/>
              </a:pPr>
              <a:r>
                <a:rPr lang="en-US" altLang="zh-TW" sz="135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  <a:p>
              <a:pPr algn="ctr">
                <a:defRPr/>
              </a:pPr>
              <a:r>
                <a:rPr lang="en-US" altLang="zh-TW" sz="135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</a:t>
              </a:r>
              <a:endParaRPr lang="zh-TW" altLang="en-US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8" name="向下箭號圖說文字 7"/>
            <p:cNvSpPr/>
            <p:nvPr/>
          </p:nvSpPr>
          <p:spPr>
            <a:xfrm>
              <a:off x="1259371" y="2060848"/>
              <a:ext cx="571598" cy="1584642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35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B5</a:t>
              </a:r>
              <a:endParaRPr lang="zh-TW" altLang="en-US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9" name="向下箭號圖說文字 8"/>
            <p:cNvSpPr/>
            <p:nvPr/>
          </p:nvSpPr>
          <p:spPr>
            <a:xfrm>
              <a:off x="1907182" y="2060848"/>
              <a:ext cx="587475" cy="1611635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90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69B12E22-BB04-42A2-B40C-DBE27CDA6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4370"/>
            <a:ext cx="12192000" cy="816864"/>
          </a:xfrm>
          <a:prstGeom prst="rect">
            <a:avLst/>
          </a:prstGeom>
        </p:spPr>
      </p:pic>
      <p:sp>
        <p:nvSpPr>
          <p:cNvPr id="219153" name="文字方塊 1"/>
          <p:cNvSpPr txBox="1">
            <a:spLocks noChangeArrowheads="1"/>
          </p:cNvSpPr>
          <p:nvPr/>
        </p:nvSpPr>
        <p:spPr bwMode="auto">
          <a:xfrm>
            <a:off x="26735" y="829636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Monthly Plan</a:t>
            </a:r>
            <a:endParaRPr lang="zh-TW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anose="020B08050305040208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5C8E9-88B4-4F57-A135-911274F8FAF7}"/>
              </a:ext>
            </a:extLst>
          </p:cNvPr>
          <p:cNvSpPr/>
          <p:nvPr/>
        </p:nvSpPr>
        <p:spPr>
          <a:xfrm flipH="1">
            <a:off x="3835470" y="2535140"/>
            <a:ext cx="9689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Team </a:t>
            </a:r>
            <a:r>
              <a:rPr lang="en-US" altLang="zh-CN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Coring</a:t>
            </a:r>
            <a:endParaRPr lang="zh-TW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3FF462-6B2D-4005-94A5-8689B2A95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343" y="2346090"/>
            <a:ext cx="1606994" cy="1373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C2EE78-9987-44EF-B560-E289DADC2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136" y="2356559"/>
            <a:ext cx="1606994" cy="13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318EAFA-5157-4E34-952B-17AC973C3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468"/>
            <a:ext cx="12192000" cy="814388"/>
          </a:xfrm>
          <a:prstGeom prst="rect">
            <a:avLst/>
          </a:prstGeom>
        </p:spPr>
      </p:pic>
      <p:pic>
        <p:nvPicPr>
          <p:cNvPr id="220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5" y="3276600"/>
            <a:ext cx="5970985" cy="3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80" y="3027761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07" y="3051573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3051573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92" y="3051573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17" y="3051573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511" y="3051573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11" y="3046810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017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82" y="3046810"/>
            <a:ext cx="91679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20172" name="文字方塊 2"/>
          <p:cNvSpPr txBox="1">
            <a:spLocks noChangeArrowheads="1"/>
          </p:cNvSpPr>
          <p:nvPr/>
        </p:nvSpPr>
        <p:spPr bwMode="auto">
          <a:xfrm>
            <a:off x="3171826" y="4023123"/>
            <a:ext cx="8179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Monday</a:t>
            </a:r>
            <a:endParaRPr lang="zh-TW" altLang="en-US" sz="1350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0173" name="文字方塊 3"/>
          <p:cNvSpPr txBox="1">
            <a:spLocks noChangeArrowheads="1"/>
          </p:cNvSpPr>
          <p:nvPr/>
        </p:nvSpPr>
        <p:spPr bwMode="auto">
          <a:xfrm>
            <a:off x="4055927" y="4023123"/>
            <a:ext cx="8632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Tuesday</a:t>
            </a:r>
            <a:endParaRPr lang="zh-TW" altLang="en-US" sz="1350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0174" name="文字方塊 4"/>
          <p:cNvSpPr txBox="1">
            <a:spLocks noChangeArrowheads="1"/>
          </p:cNvSpPr>
          <p:nvPr/>
        </p:nvSpPr>
        <p:spPr bwMode="auto">
          <a:xfrm>
            <a:off x="4864238" y="4023123"/>
            <a:ext cx="11120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Wednesday</a:t>
            </a:r>
            <a:endParaRPr lang="zh-TW" altLang="en-US" sz="1350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0175" name="文字方塊 5"/>
          <p:cNvSpPr txBox="1">
            <a:spLocks noChangeArrowheads="1"/>
          </p:cNvSpPr>
          <p:nvPr/>
        </p:nvSpPr>
        <p:spPr bwMode="auto">
          <a:xfrm>
            <a:off x="5934076" y="4023123"/>
            <a:ext cx="124182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Thursday</a:t>
            </a:r>
            <a:endParaRPr lang="zh-TW" altLang="en-US" sz="1350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0176" name="文字方塊 6"/>
          <p:cNvSpPr txBox="1">
            <a:spLocks noChangeArrowheads="1"/>
          </p:cNvSpPr>
          <p:nvPr/>
        </p:nvSpPr>
        <p:spPr bwMode="auto">
          <a:xfrm>
            <a:off x="6814040" y="4023123"/>
            <a:ext cx="8108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Friday</a:t>
            </a:r>
            <a:endParaRPr lang="zh-TW" altLang="en-US" sz="1350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0177" name="文字方塊 7"/>
          <p:cNvSpPr txBox="1">
            <a:spLocks noChangeArrowheads="1"/>
          </p:cNvSpPr>
          <p:nvPr/>
        </p:nvSpPr>
        <p:spPr bwMode="auto">
          <a:xfrm>
            <a:off x="7546182" y="4023123"/>
            <a:ext cx="11418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Saturday</a:t>
            </a:r>
            <a:endParaRPr lang="zh-TW" altLang="en-US" sz="1350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0178" name="文字方塊 8"/>
          <p:cNvSpPr txBox="1">
            <a:spLocks noChangeArrowheads="1"/>
          </p:cNvSpPr>
          <p:nvPr/>
        </p:nvSpPr>
        <p:spPr bwMode="auto">
          <a:xfrm>
            <a:off x="8386764" y="4023123"/>
            <a:ext cx="11120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CN" sz="1350" dirty="0">
                <a:solidFill>
                  <a:prstClr val="white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Sunday</a:t>
            </a:r>
            <a:endParaRPr lang="zh-TW" altLang="en-US" sz="1350" dirty="0">
              <a:solidFill>
                <a:prstClr val="white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0179" name="文字方塊 1"/>
          <p:cNvSpPr txBox="1">
            <a:spLocks noChangeArrowheads="1"/>
          </p:cNvSpPr>
          <p:nvPr/>
        </p:nvSpPr>
        <p:spPr bwMode="auto">
          <a:xfrm>
            <a:off x="4752380" y="643330"/>
            <a:ext cx="2684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Weekly Plan</a:t>
            </a:r>
            <a:endParaRPr lang="zh-TW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anose="020B08050305040208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04824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82" y="2056212"/>
            <a:ext cx="502444" cy="110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" name="向下箭號圖說文字 2"/>
          <p:cNvSpPr/>
          <p:nvPr/>
        </p:nvSpPr>
        <p:spPr>
          <a:xfrm>
            <a:off x="8381110" y="2056212"/>
            <a:ext cx="560187" cy="110251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35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UBP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0" y="488751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CN" sz="36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The change of </a:t>
            </a:r>
            <a:r>
              <a:rPr lang="en-US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Quantity </a:t>
            </a:r>
            <a:r>
              <a:rPr lang="en-US" altLang="zh-CN" sz="3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can create </a:t>
            </a:r>
            <a:r>
              <a:rPr lang="en-US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Quality </a:t>
            </a:r>
            <a:r>
              <a:rPr lang="en-US" altLang="zh-CN" sz="36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Microsoft YaHei" panose="020B0503020204020204" pitchFamily="34" charset="-122"/>
                <a:cs typeface="Tahoma" panose="020B0604030504040204" pitchFamily="34" charset="0"/>
              </a:rPr>
              <a:t>change</a:t>
            </a:r>
            <a:endParaRPr lang="zh-TW" altLang="en-US" sz="3600" b="1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6" name="向下箭號圖說文字 25"/>
          <p:cNvSpPr/>
          <p:nvPr/>
        </p:nvSpPr>
        <p:spPr>
          <a:xfrm>
            <a:off x="3244455" y="2038873"/>
            <a:ext cx="556022" cy="1102519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35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HBP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302" y="2038873"/>
            <a:ext cx="634039" cy="11156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DFC909C-1BCD-41B7-9495-BCABE34F8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4331" y="2038873"/>
            <a:ext cx="499915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74BC32F-E107-4048-94C2-2DB846210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502"/>
            <a:ext cx="12192000" cy="90622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68746" y="770729"/>
            <a:ext cx="8132004" cy="8429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en-US" altLang="zh-HK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Make sure to have </a:t>
            </a:r>
            <a:r>
              <a:rPr lang="en-US" altLang="zh-CN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weekly </a:t>
            </a:r>
            <a:r>
              <a:rPr lang="en-US" altLang="zh-HK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coring training attendees</a:t>
            </a:r>
            <a:r>
              <a:rPr lang="en-US" altLang="zh-TW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864" y="1049294"/>
            <a:ext cx="4222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cap="all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Microsoft YaHei" panose="020B0503020204020204" pitchFamily="34" charset="-122"/>
                <a:cs typeface="Arial Unicode MS" pitchFamily="34" charset="-120"/>
              </a:rPr>
              <a:t>Goal setting</a:t>
            </a:r>
            <a:endParaRPr lang="zh-TW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F1CC8B-120A-42B4-B24F-D93B4FFA053D}"/>
              </a:ext>
            </a:extLst>
          </p:cNvPr>
          <p:cNvSpPr/>
          <p:nvPr/>
        </p:nvSpPr>
        <p:spPr>
          <a:xfrm>
            <a:off x="0" y="3303494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STXinwei" panose="02010800040101010101" pitchFamily="2" charset="-122"/>
                <a:cs typeface="Calibri" panose="020F0502020204030204" pitchFamily="34" charset="0"/>
              </a:rPr>
              <a:t>Coring is almost as important as a Convention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ea typeface="STXinwei" panose="0201080004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36166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altLang="zh-C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Coring Team gathering</a:t>
            </a:r>
            <a:endParaRPr lang="zh-TW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6" y="3949876"/>
            <a:ext cx="6264696" cy="27670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44" y="1573885"/>
            <a:ext cx="4608512" cy="345638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762433" y="1576656"/>
            <a:ext cx="2097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1. </a:t>
            </a:r>
            <a:r>
              <a:rPr lang="en-US" altLang="zh-CN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attend</a:t>
            </a:r>
            <a:endParaRPr lang="zh-TW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62433" y="2407938"/>
            <a:ext cx="3007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2. </a:t>
            </a:r>
            <a:r>
              <a:rPr lang="en-US" altLang="zh-CN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participate</a:t>
            </a:r>
            <a:endParaRPr lang="zh-TW" alt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237176" y="3224252"/>
            <a:ext cx="5591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3.</a:t>
            </a:r>
            <a:r>
              <a:rPr lang="zh-TW" altLang="en-US" sz="40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create your own coring</a:t>
            </a:r>
            <a:endParaRPr lang="zh-TW" altLang="en-US" sz="4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4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56F58F-83C4-4CFD-A107-B52F2AAE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647"/>
            <a:ext cx="12192000" cy="981456"/>
          </a:xfrm>
          <a:prstGeom prst="rect">
            <a:avLst/>
          </a:prstGeom>
        </p:spPr>
      </p:pic>
      <p:sp>
        <p:nvSpPr>
          <p:cNvPr id="190467" name="Rectangle 2"/>
          <p:cNvSpPr>
            <a:spLocks noGrp="1"/>
          </p:cNvSpPr>
          <p:nvPr>
            <p:ph type="title"/>
          </p:nvPr>
        </p:nvSpPr>
        <p:spPr>
          <a:xfrm>
            <a:off x="0" y="445096"/>
            <a:ext cx="12192000" cy="620713"/>
          </a:xfrm>
        </p:spPr>
        <p:txBody>
          <a:bodyPr/>
          <a:lstStyle/>
          <a:p>
            <a:pPr algn="ctr"/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  <a:ea typeface="Microsoft YaHei" panose="020B0503020204020204" pitchFamily="34" charset="-122"/>
              </a:rPr>
              <a:t>Three-year plan for success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Fax" panose="02060602050505020204" pitchFamily="18" charset="0"/>
              <a:ea typeface="Microsoft YaHei" panose="020B0503020204020204" pitchFamily="34" charset="-122"/>
            </a:endParaRPr>
          </a:p>
        </p:txBody>
      </p:sp>
      <p:graphicFrame>
        <p:nvGraphicFramePr>
          <p:cNvPr id="176025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780463"/>
              </p:ext>
            </p:extLst>
          </p:nvPr>
        </p:nvGraphicFramePr>
        <p:xfrm>
          <a:off x="1596401" y="1482824"/>
          <a:ext cx="8999198" cy="4876800"/>
        </p:xfrm>
        <a:graphic>
          <a:graphicData uri="http://schemas.openxmlformats.org/drawingml/2006/table">
            <a:tbl>
              <a:tblPr/>
              <a:tblGrid>
                <a:gridCol w="3570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8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12 </a:t>
                      </a:r>
                      <a:r>
                        <a:rPr kumimoji="1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months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新細明體" pitchFamily="18" charset="-120"/>
                        </a:rPr>
                        <a:t>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6</a:t>
                      </a:r>
                      <a:r>
                        <a:rPr kumimoji="1" lang="zh-TW" alt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zh-CN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months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  <a:endParaRPr kumimoji="1" lang="en-US" altLang="zh-TW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Lucida Fax" panose="02060602050505020204" pitchFamily="18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4</a:t>
                      </a:r>
                      <a:r>
                        <a:rPr kumimoji="1" lang="zh-TW" alt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zh-CN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months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  <a:endParaRPr kumimoji="1" lang="en-US" altLang="zh-TW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Lucida Fax" panose="02060602050505020204" pitchFamily="18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3</a:t>
                      </a:r>
                      <a:r>
                        <a:rPr kumimoji="1" lang="zh-TW" alt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zh-CN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months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  <a:endParaRPr kumimoji="1" lang="en-US" altLang="zh-TW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Lucida Fax" panose="02060602050505020204" pitchFamily="18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2 </a:t>
                      </a:r>
                      <a:r>
                        <a:rPr kumimoji="1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months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  <a:endParaRPr kumimoji="1" lang="en-US" altLang="zh-TW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Lucida Fax" panose="02060602050505020204" pitchFamily="18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1</a:t>
                      </a:r>
                      <a:r>
                        <a:rPr kumimoji="1" lang="zh-TW" alt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zh-CN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month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  <a:endParaRPr kumimoji="1" lang="en-US" altLang="zh-TW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Lucida Fax" panose="02060602050505020204" pitchFamily="18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3</a:t>
                      </a:r>
                      <a:r>
                        <a:rPr kumimoji="1" lang="zh-TW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 </a:t>
                      </a:r>
                      <a:r>
                        <a:rPr kumimoji="1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weeks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  <a:endParaRPr kumimoji="1" lang="en-US" altLang="zh-TW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Lucida Fax" panose="02060602050505020204" pitchFamily="18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2</a:t>
                      </a:r>
                      <a:r>
                        <a:rPr kumimoji="1" lang="zh-TW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 </a:t>
                      </a:r>
                      <a:r>
                        <a:rPr kumimoji="1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weeks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  <a:endParaRPr kumimoji="1" lang="en-US" altLang="zh-TW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Lucida Fax" panose="02060602050505020204" pitchFamily="18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1</a:t>
                      </a:r>
                      <a:r>
                        <a:rPr kumimoji="1" lang="zh-TW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 </a:t>
                      </a:r>
                      <a:r>
                        <a:rPr kumimoji="1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week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zh-TW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ucida Fax" panose="02060602050505020204" pitchFamily="18" charset="0"/>
                          <a:ea typeface="新細明體" pitchFamily="18" charset="-120"/>
                          <a:cs typeface="+mn-cs"/>
                        </a:rPr>
                        <a:t>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30</a:t>
                      </a:r>
                      <a:r>
                        <a:rPr kumimoji="1" lang="zh-TW" alt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zh-CN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n-ea"/>
                          <a:cs typeface="+mn-cs"/>
                        </a:rPr>
                        <a:t>months</a:t>
                      </a: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/3</a:t>
                      </a:r>
                      <a:r>
                        <a:rPr kumimoji="1" lang="zh-TW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 </a:t>
                      </a:r>
                      <a:r>
                        <a:rPr kumimoji="1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</a:rPr>
                        <a:t>years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altLang="zh-TW" sz="2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  <a:cs typeface="Arial" panose="020B0604020202020204" pitchFamily="34" charset="0"/>
                        </a:rPr>
                        <a:t>S$</a:t>
                      </a: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  <a:cs typeface="Arial" panose="020B0604020202020204" pitchFamily="34" charset="0"/>
                        </a:rPr>
                        <a:t>66,000</a:t>
                      </a:r>
                      <a:r>
                        <a:rPr kumimoji="1" lang="zh-TW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zh-TW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Fax" panose="02060602050505020204" pitchFamily="18" charset="0"/>
                          <a:ea typeface="+mj-ea"/>
                          <a:cs typeface="Arial" panose="020B0604020202020204" pitchFamily="34" charset="0"/>
                        </a:rPr>
                        <a:t>/ 222,000</a:t>
                      </a:r>
                      <a:endParaRPr kumimoji="1" lang="zh-TW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Fax" panose="02060602050505020204" pitchFamily="18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>
            <a:spLocks noChangeArrowheads="1"/>
          </p:cNvSpPr>
          <p:nvPr/>
        </p:nvSpPr>
        <p:spPr bwMode="auto">
          <a:xfrm rot="670233">
            <a:off x="7027864" y="1890129"/>
            <a:ext cx="33115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  <a:ea typeface="Microsoft YaHei" panose="020B0503020204020204" pitchFamily="34" charset="-122"/>
              </a:rPr>
              <a:t>Last person standing</a:t>
            </a:r>
            <a:endParaRPr lang="zh-TW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626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52E2102-7BD2-4150-803A-16F68297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853"/>
            <a:ext cx="12192000" cy="981456"/>
          </a:xfrm>
          <a:prstGeom prst="rect">
            <a:avLst/>
          </a:prstGeom>
        </p:spPr>
      </p:pic>
      <p:sp>
        <p:nvSpPr>
          <p:cNvPr id="182275" name="Text Box 2"/>
          <p:cNvSpPr txBox="1">
            <a:spLocks noChangeArrowheads="1"/>
          </p:cNvSpPr>
          <p:nvPr/>
        </p:nvSpPr>
        <p:spPr bwMode="auto">
          <a:xfrm>
            <a:off x="2819400" y="304800"/>
            <a:ext cx="6781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5400" b="0">
                <a:solidFill>
                  <a:srgbClr val="FF0000"/>
                </a:solidFill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 </a:t>
            </a:r>
          </a:p>
        </p:txBody>
      </p:sp>
      <p:grpSp>
        <p:nvGrpSpPr>
          <p:cNvPr id="182276" name="Group 3"/>
          <p:cNvGrpSpPr>
            <a:grpSpLocks/>
          </p:cNvGrpSpPr>
          <p:nvPr/>
        </p:nvGrpSpPr>
        <p:grpSpPr bwMode="auto">
          <a:xfrm>
            <a:off x="4800600" y="1773238"/>
            <a:ext cx="5257800" cy="4800600"/>
            <a:chOff x="1248" y="240"/>
            <a:chExt cx="4176" cy="3600"/>
          </a:xfrm>
        </p:grpSpPr>
        <p:sp>
          <p:nvSpPr>
            <p:cNvPr id="182294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400 w 21600"/>
                <a:gd name="T10" fmla="*/ 11802 h 21600"/>
                <a:gd name="T11" fmla="*/ 16200 w 21600"/>
                <a:gd name="T12" fmla="*/ 2059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FFFFFF"/>
                </a:solidFill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182295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508 h 21600"/>
                <a:gd name="T14" fmla="*/ 15811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FFFFFF"/>
                </a:solidFill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182296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90 w 21600"/>
                <a:gd name="T13" fmla="*/ 508 h 21600"/>
                <a:gd name="T14" fmla="*/ 16310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FFFFFF"/>
                </a:solidFill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182297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4 w 21600"/>
                <a:gd name="T13" fmla="*/ 508 h 21600"/>
                <a:gd name="T14" fmla="*/ 1731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rgbClr val="FFFFFF"/>
                </a:solidFill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56072" name="Line 8"/>
          <p:cNvSpPr>
            <a:spLocks noChangeShapeType="1"/>
          </p:cNvSpPr>
          <p:nvPr/>
        </p:nvSpPr>
        <p:spPr bwMode="auto">
          <a:xfrm flipH="1">
            <a:off x="3048000" y="1752600"/>
            <a:ext cx="4419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73" name="Line 9"/>
          <p:cNvSpPr>
            <a:spLocks noChangeShapeType="1"/>
          </p:cNvSpPr>
          <p:nvPr/>
        </p:nvSpPr>
        <p:spPr bwMode="auto">
          <a:xfrm flipH="1">
            <a:off x="3429000" y="2819400"/>
            <a:ext cx="3429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74" name="Line 10"/>
          <p:cNvSpPr>
            <a:spLocks noChangeShapeType="1"/>
          </p:cNvSpPr>
          <p:nvPr/>
        </p:nvSpPr>
        <p:spPr bwMode="auto">
          <a:xfrm flipH="1">
            <a:off x="3886200" y="4038600"/>
            <a:ext cx="2286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75" name="Line 11"/>
          <p:cNvSpPr>
            <a:spLocks noChangeShapeType="1"/>
          </p:cNvSpPr>
          <p:nvPr/>
        </p:nvSpPr>
        <p:spPr bwMode="auto">
          <a:xfrm flipH="1">
            <a:off x="4343400" y="5257800"/>
            <a:ext cx="1143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76" name="Text Box 12"/>
          <p:cNvSpPr txBox="1">
            <a:spLocks noChangeArrowheads="1"/>
          </p:cNvSpPr>
          <p:nvPr/>
        </p:nvSpPr>
        <p:spPr bwMode="auto">
          <a:xfrm>
            <a:off x="3352800" y="1773238"/>
            <a:ext cx="3810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2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$ $ $ $ $ $ $ $ $ $ $ $ $ $ $ $ $ </a:t>
            </a:r>
          </a:p>
        </p:txBody>
      </p:sp>
      <p:sp>
        <p:nvSpPr>
          <p:cNvPr id="856077" name="Text Box 13"/>
          <p:cNvSpPr txBox="1">
            <a:spLocks noChangeArrowheads="1"/>
          </p:cNvSpPr>
          <p:nvPr/>
        </p:nvSpPr>
        <p:spPr bwMode="auto">
          <a:xfrm>
            <a:off x="3789363" y="2852738"/>
            <a:ext cx="2667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2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$ $ $ $ $ $ $ $ $ $ $ $ </a:t>
            </a:r>
          </a:p>
        </p:txBody>
      </p:sp>
      <p:sp>
        <p:nvSpPr>
          <p:cNvPr id="856078" name="Text Box 14"/>
          <p:cNvSpPr txBox="1">
            <a:spLocks noChangeArrowheads="1"/>
          </p:cNvSpPr>
          <p:nvPr/>
        </p:nvSpPr>
        <p:spPr bwMode="auto">
          <a:xfrm>
            <a:off x="4271963" y="4076700"/>
            <a:ext cx="1752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2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$ $ $ $ $ $ $ </a:t>
            </a:r>
          </a:p>
        </p:txBody>
      </p:sp>
      <p:sp>
        <p:nvSpPr>
          <p:cNvPr id="856079" name="Text Box 15"/>
          <p:cNvSpPr txBox="1">
            <a:spLocks noChangeArrowheads="1"/>
          </p:cNvSpPr>
          <p:nvPr/>
        </p:nvSpPr>
        <p:spPr bwMode="auto">
          <a:xfrm>
            <a:off x="4511675" y="5410200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2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$ $ </a:t>
            </a:r>
          </a:p>
        </p:txBody>
      </p:sp>
      <p:sp>
        <p:nvSpPr>
          <p:cNvPr id="856080" name="Text Box 16"/>
          <p:cNvSpPr txBox="1">
            <a:spLocks noChangeArrowheads="1"/>
          </p:cNvSpPr>
          <p:nvPr/>
        </p:nvSpPr>
        <p:spPr bwMode="auto">
          <a:xfrm>
            <a:off x="5426075" y="5256656"/>
            <a:ext cx="40555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88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EFFORT</a:t>
            </a:r>
            <a:endParaRPr lang="zh-TW" altLang="en-US" sz="88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81" name="Text Box 17"/>
          <p:cNvSpPr txBox="1">
            <a:spLocks noChangeArrowheads="1"/>
          </p:cNvSpPr>
          <p:nvPr/>
        </p:nvSpPr>
        <p:spPr bwMode="auto">
          <a:xfrm>
            <a:off x="5835606" y="4235923"/>
            <a:ext cx="32364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68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EFFORT</a:t>
            </a:r>
            <a:endParaRPr lang="zh-TW" altLang="en-US" sz="68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82" name="Text Box 18"/>
          <p:cNvSpPr txBox="1">
            <a:spLocks noChangeArrowheads="1"/>
          </p:cNvSpPr>
          <p:nvPr/>
        </p:nvSpPr>
        <p:spPr bwMode="auto">
          <a:xfrm>
            <a:off x="6380984" y="3207441"/>
            <a:ext cx="21732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4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EFFORT</a:t>
            </a:r>
            <a:endParaRPr lang="zh-TW" altLang="en-US" sz="44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83" name="Text Box 19"/>
          <p:cNvSpPr txBox="1">
            <a:spLocks noChangeArrowheads="1"/>
          </p:cNvSpPr>
          <p:nvPr/>
        </p:nvSpPr>
        <p:spPr bwMode="auto">
          <a:xfrm>
            <a:off x="6956317" y="2289547"/>
            <a:ext cx="1579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EFFORT</a:t>
            </a:r>
            <a:endParaRPr lang="zh-TW" altLang="en-US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85" name="Line 21"/>
          <p:cNvSpPr>
            <a:spLocks noChangeShapeType="1"/>
          </p:cNvSpPr>
          <p:nvPr/>
        </p:nvSpPr>
        <p:spPr bwMode="auto">
          <a:xfrm flipH="1" flipV="1">
            <a:off x="4343400" y="5257800"/>
            <a:ext cx="457200" cy="1295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86" name="Line 22"/>
          <p:cNvSpPr>
            <a:spLocks noChangeShapeType="1"/>
          </p:cNvSpPr>
          <p:nvPr/>
        </p:nvSpPr>
        <p:spPr bwMode="auto">
          <a:xfrm flipH="1" flipV="1">
            <a:off x="3886200" y="4038600"/>
            <a:ext cx="457200" cy="1219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87" name="Line 23"/>
          <p:cNvSpPr>
            <a:spLocks noChangeShapeType="1"/>
          </p:cNvSpPr>
          <p:nvPr/>
        </p:nvSpPr>
        <p:spPr bwMode="auto">
          <a:xfrm flipH="1" flipV="1">
            <a:off x="3429000" y="2819400"/>
            <a:ext cx="457200" cy="1219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56088" name="Line 24"/>
          <p:cNvSpPr>
            <a:spLocks noChangeShapeType="1"/>
          </p:cNvSpPr>
          <p:nvPr/>
        </p:nvSpPr>
        <p:spPr bwMode="auto">
          <a:xfrm flipH="1" flipV="1">
            <a:off x="3048000" y="1752600"/>
            <a:ext cx="381000" cy="1066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FFFFFF"/>
              </a:solidFill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912740" y="5405083"/>
            <a:ext cx="227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RM6,000/</a:t>
            </a:r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64566" y="4405093"/>
            <a:ext cx="229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RM8,400/</a:t>
            </a:r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139483" y="3255033"/>
            <a:ext cx="2289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RM8,400/</a:t>
            </a:r>
            <a:r>
              <a:rPr lang="en-US" altLang="zh-TW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</a:t>
            </a:r>
            <a:endParaRPr lang="zh-TW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812800" y="2077706"/>
            <a:ext cx="272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RM14,400/</a:t>
            </a:r>
            <a:r>
              <a:rPr lang="en-US" altLang="zh-TW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</a:t>
            </a:r>
            <a:endParaRPr lang="zh-TW" alt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3B31141-9DB3-40D8-8BDC-D263E43EA02C}"/>
              </a:ext>
            </a:extLst>
          </p:cNvPr>
          <p:cNvSpPr/>
          <p:nvPr/>
        </p:nvSpPr>
        <p:spPr>
          <a:xfrm>
            <a:off x="0" y="421835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zh-TW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MA</a:t>
            </a:r>
            <a:r>
              <a:rPr lang="zh-TW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TW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～</a:t>
            </a:r>
            <a:r>
              <a:rPr lang="en-US" altLang="zh-TW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</a:t>
            </a:r>
            <a:r>
              <a:rPr lang="zh-TW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TW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Years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itannic Bold" panose="020B090306070302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Steps To Success</a:t>
            </a:r>
            <a:endParaRPr lang="zh-TW" altLang="en-US" sz="5400" b="1" dirty="0"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5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5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5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5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5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56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5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5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5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85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5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5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85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85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85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85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72" grpId="0" animBg="1"/>
      <p:bldP spid="856073" grpId="0" animBg="1"/>
      <p:bldP spid="856074" grpId="0" animBg="1"/>
      <p:bldP spid="856075" grpId="0" animBg="1"/>
      <p:bldP spid="856076" grpId="0"/>
      <p:bldP spid="856077" grpId="0"/>
      <p:bldP spid="856078" grpId="0"/>
      <p:bldP spid="856079" grpId="0"/>
      <p:bldP spid="856080" grpId="0"/>
      <p:bldP spid="856081" grpId="0"/>
      <p:bldP spid="856082" grpId="0"/>
      <p:bldP spid="856083" grpId="0"/>
      <p:bldP spid="856085" grpId="0" animBg="1"/>
      <p:bldP spid="856086" grpId="0" animBg="1"/>
      <p:bldP spid="856087" grpId="0" animBg="1"/>
      <p:bldP spid="8560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739833" y="1739423"/>
            <a:ext cx="2641628" cy="14386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86608" y="3284585"/>
            <a:ext cx="1802295" cy="10033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03097" y="3285904"/>
            <a:ext cx="1762537" cy="10033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096000" y="2943922"/>
            <a:ext cx="0" cy="2783778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150" y="-473247"/>
            <a:ext cx="15114300" cy="8501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150" y="-473247"/>
            <a:ext cx="15114300" cy="8501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150" y="-473247"/>
            <a:ext cx="15114300" cy="8501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150" y="-474310"/>
            <a:ext cx="15114300" cy="8503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150" y="-474310"/>
            <a:ext cx="15114300" cy="8503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150" y="-474310"/>
            <a:ext cx="15114300" cy="8503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150" y="-474310"/>
            <a:ext cx="15114300" cy="8503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150" y="-474310"/>
            <a:ext cx="15114300" cy="8503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8584" y="-406297"/>
            <a:ext cx="15114300" cy="85039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5000" y="5897505"/>
            <a:ext cx="10922000" cy="646327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altLang="zh-CN" sz="4000" b="1" dirty="0">
                <a:solidFill>
                  <a:srgbClr val="FF0000"/>
                </a:solidFill>
                <a:ea typeface="FangSong" panose="02010609060101010101" pitchFamily="49" charset="-122"/>
              </a:rPr>
              <a:t>Total weekly earning potential is RM43,200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" y="930224"/>
            <a:ext cx="12192003" cy="892548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lvl="0" algn="ctr" defTabSz="457200">
              <a:defRPr/>
            </a:pPr>
            <a:r>
              <a:rPr lang="en-US" altLang="zh-CN" sz="2400" b="1" dirty="0">
                <a:solidFill>
                  <a:srgbClr val="FFFFFF"/>
                </a:solidFill>
                <a:ea typeface="FangSong" panose="02010609060101010101" pitchFamily="49" charset="-122"/>
              </a:rPr>
              <a:t>Each UnFranchise Owner starts with three Business Development Centers</a:t>
            </a:r>
            <a:b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gSong" panose="02010609060101010101" pitchFamily="49" charset="-122"/>
              </a:rPr>
            </a:br>
            <a:r>
              <a:rPr lang="en-US" altLang="zh-CN" sz="2800" b="1" dirty="0">
                <a:solidFill>
                  <a:srgbClr val="FF0000"/>
                </a:solidFill>
                <a:ea typeface="FangSong" panose="02010609060101010101" pitchFamily="49" charset="-122"/>
              </a:rPr>
              <a:t>Total weekly potential is RM14,400 per BDC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ea typeface="FangSong" panose="02010609060101010101" pitchFamily="49" charset="-122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087205" y="4287946"/>
            <a:ext cx="0" cy="1439754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275330"/>
            <a:ext cx="12192000" cy="64632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lvl="0" algn="ctr">
              <a:tabLst>
                <a:tab pos="114265" algn="l"/>
              </a:tabLst>
              <a:defRPr/>
            </a:pPr>
            <a:r>
              <a:rPr lang="en-US" altLang="zh-CN" sz="3600" b="1" dirty="0">
                <a:solidFill>
                  <a:srgbClr val="0FB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FangSong" panose="02010609060101010101" pitchFamily="49" charset="-122"/>
              </a:rPr>
              <a:t>EARN MORE INCOME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FangSong" panose="02010609060101010101" pitchFamily="49" charset="-122"/>
            </a:endParaRPr>
          </a:p>
        </p:txBody>
      </p:sp>
      <p:cxnSp>
        <p:nvCxnSpPr>
          <p:cNvPr id="27" name="Straight Arrow Connector 26"/>
          <p:cNvCxnSpPr>
            <a:stCxn id="25" idx="2"/>
          </p:cNvCxnSpPr>
          <p:nvPr/>
        </p:nvCxnSpPr>
        <p:spPr>
          <a:xfrm flipH="1">
            <a:off x="9078291" y="4289265"/>
            <a:ext cx="6075" cy="1438435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263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F93BBCD-7D2E-4B97-B598-320CB118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929081"/>
            <a:ext cx="10001250" cy="48006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60DB4B0-53FC-409C-9732-3637150E0DA7}"/>
              </a:ext>
            </a:extLst>
          </p:cNvPr>
          <p:cNvSpPr/>
          <p:nvPr/>
        </p:nvSpPr>
        <p:spPr>
          <a:xfrm>
            <a:off x="1095376" y="1071449"/>
            <a:ext cx="10001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TXinwei" panose="02010800040101010101" pitchFamily="2" charset="-122"/>
              </a:rPr>
              <a:t>The road to success is not crowded </a:t>
            </a:r>
          </a:p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TXinwei" panose="02010800040101010101" pitchFamily="2" charset="-122"/>
              </a:rPr>
              <a:t>because most people don’t have the STAMINA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TXinwei" panose="02010800040101010101" pitchFamily="2" charset="-122"/>
              </a:rPr>
              <a:t>.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2361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8745C4D-7479-4344-A973-8A534643F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3B511580-C4D3-4515-996C-656CC3EA2F5D}"/>
              </a:ext>
            </a:extLst>
          </p:cNvPr>
          <p:cNvSpPr/>
          <p:nvPr/>
        </p:nvSpPr>
        <p:spPr>
          <a:xfrm rot="21480000">
            <a:off x="-23015" y="1264195"/>
            <a:ext cx="122317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A45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TXinwei" panose="02010800040101010101" pitchFamily="2" charset="-122"/>
              </a:rPr>
              <a:t>Never Forget Your “</a:t>
            </a:r>
            <a:r>
              <a:rPr lang="en-US" altLang="zh-CN" sz="4400" b="1" dirty="0">
                <a:solidFill>
                  <a:srgbClr val="A45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TXinwei" panose="02010800040101010101" pitchFamily="2" charset="-122"/>
              </a:rPr>
              <a:t>WHY</a:t>
            </a:r>
            <a:r>
              <a:rPr lang="en-US" altLang="zh-TW" sz="4400" b="1" dirty="0">
                <a:solidFill>
                  <a:srgbClr val="A45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TXinwei" panose="02010800040101010101" pitchFamily="2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462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8E1F0CE-D1F5-474A-83BA-67AB959B7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65" y="0"/>
            <a:ext cx="911867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390393"/>
            <a:ext cx="12192000" cy="1608083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Arial Rounded MT Bold" panose="020F0704030504030204" pitchFamily="34" charset="0"/>
                <a:ea typeface="HGPMinchoE" panose="02020900000000000000" pitchFamily="18" charset="-128"/>
              </a:rPr>
              <a:t>Your level of desire is the only limit to what you will achieve</a:t>
            </a:r>
            <a:endParaRPr lang="zh-TW" altLang="en-US" sz="4800" b="1" dirty="0">
              <a:solidFill>
                <a:srgbClr val="FF0000"/>
              </a:solidFill>
              <a:latin typeface="Arial Rounded MT Bold" panose="020F0704030504030204" pitchFamily="34" charset="0"/>
              <a:ea typeface="HGPMincho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261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077399-E544-48F2-96E6-3E8E8F8C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9153352-095D-44FB-A721-2EB06A8D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83" y="3137647"/>
            <a:ext cx="2377203" cy="3193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0165EF7-7270-4DCA-9B76-C54860865D31}"/>
              </a:ext>
            </a:extLst>
          </p:cNvPr>
          <p:cNvSpPr txBox="1"/>
          <p:nvPr/>
        </p:nvSpPr>
        <p:spPr>
          <a:xfrm>
            <a:off x="4557933" y="3013501"/>
            <a:ext cx="7076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FangSong" panose="02010609060101010101" pitchFamily="49" charset="-122"/>
              </a:rPr>
              <a:t>Law of Attraction</a:t>
            </a:r>
            <a:endParaRPr lang="zh-TW" alt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79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CC63EA8-7868-434E-BC9C-2B2476EC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942"/>
            <a:ext cx="12192000" cy="821384"/>
          </a:xfrm>
          <a:prstGeom prst="rect">
            <a:avLst/>
          </a:prstGeom>
        </p:spPr>
      </p:pic>
      <p:sp>
        <p:nvSpPr>
          <p:cNvPr id="2435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0329" y="2708847"/>
            <a:ext cx="6526306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people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can </a:t>
            </a:r>
          </a:p>
          <a:p>
            <a:pPr algn="r">
              <a:buNone/>
            </a:pP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imagine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and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believe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algn="r">
              <a:buNone/>
            </a:pP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their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heart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algn="r">
              <a:buNone/>
            </a:pP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will eventually become true</a:t>
            </a:r>
            <a:endParaRPr lang="zh-TW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FangSong" panose="02010609060101010101" pitchFamily="49" charset="-122"/>
              <a:cs typeface="Ebrima" panose="02000000000000000000" pitchFamily="2" charset="0"/>
            </a:endParaRPr>
          </a:p>
        </p:txBody>
      </p:sp>
      <p:pic>
        <p:nvPicPr>
          <p:cNvPr id="33794" name="Picture 2" descr="C:\Users\JOHNNY\Pictures\00101606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94" y="2167344"/>
            <a:ext cx="2287315" cy="339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C75E8AC-3290-4AA5-90AA-B0AE8B508BF4}"/>
              </a:ext>
            </a:extLst>
          </p:cNvPr>
          <p:cNvSpPr txBox="1"/>
          <p:nvPr/>
        </p:nvSpPr>
        <p:spPr>
          <a:xfrm>
            <a:off x="0" y="59397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Ideas Become Facts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FangSong" panose="02010609060101010101" pitchFamily="49" charset="-122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667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2954" y="3133725"/>
            <a:ext cx="6857999" cy="590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96679" y="879213"/>
            <a:ext cx="69953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TW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FangSong" panose="02010609060101010101" pitchFamily="49" charset="-122"/>
              </a:rPr>
              <a:t>Goals And Goal Statement</a:t>
            </a:r>
            <a:r>
              <a:rPr lang="en-US" altLang="zh-CN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FangSong" panose="02010609060101010101" pitchFamily="49" charset="-122"/>
              </a:rPr>
              <a:t>s</a:t>
            </a:r>
            <a:endParaRPr kumimoji="0" lang="en-US" sz="3000" b="0" i="0" u="none" strike="noStrike" kern="1200" cap="all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ras Demi ITC" panose="020B0805030504020804" pitchFamily="34" charset="0"/>
              <a:ea typeface="FangSong" panose="02010609060101010101" pitchFamily="49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8826" y="4909864"/>
            <a:ext cx="6171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FangSong" panose="02010609060101010101" pitchFamily="49" charset="-122"/>
              </a:rPr>
              <a:t>Translate your Dream and Purpose into a </a:t>
            </a:r>
            <a:r>
              <a:rPr lang="en-US" altLang="zh-CN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FangSong" panose="02010609060101010101" pitchFamily="49" charset="-122"/>
              </a:rPr>
              <a:t>P</a:t>
            </a:r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FangSong" panose="02010609060101010101" pitchFamily="49" charset="-122"/>
              </a:rPr>
              <a:t>lan of </a:t>
            </a:r>
            <a:r>
              <a:rPr lang="en-US" altLang="zh-CN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FangSong" panose="02010609060101010101" pitchFamily="49" charset="-122"/>
              </a:rPr>
              <a:t>A</a:t>
            </a:r>
            <a:r>
              <a: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ea typeface="FangSong" panose="02010609060101010101" pitchFamily="49" charset="-122"/>
              </a:rPr>
              <a:t>ction!</a:t>
            </a:r>
            <a:endParaRPr lang="zh-TW" altLang="en-US" sz="2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anose="020B0805030504020804" pitchFamily="34" charset="0"/>
              <a:ea typeface="FangSong" panose="02010609060101010101" pitchFamily="49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42892" y="2451656"/>
            <a:ext cx="5087815" cy="701850"/>
            <a:chOff x="6142892" y="2451656"/>
            <a:chExt cx="5087815" cy="701850"/>
          </a:xfrm>
        </p:grpSpPr>
        <p:sp>
          <p:nvSpPr>
            <p:cNvPr id="5" name="Rounded Rectangle 4"/>
            <p:cNvSpPr/>
            <p:nvPr/>
          </p:nvSpPr>
          <p:spPr>
            <a:xfrm>
              <a:off x="6142892" y="2451656"/>
              <a:ext cx="5087815" cy="70185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4675" lvl="0">
                <a:defRPr/>
              </a:pP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Eras Demi ITC" panose="020B0805030504020804" pitchFamily="34" charset="0"/>
                  <a:ea typeface="FangSong" panose="02010609060101010101" pitchFamily="49" charset="-122"/>
                </a:rPr>
                <a:t>Draw a blueprint for your dream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FangSong" panose="02010609060101010101" pitchFamily="49" charset="-122"/>
              </a:endParaRPr>
            </a:p>
          </p:txBody>
        </p:sp>
        <p:grpSp>
          <p:nvGrpSpPr>
            <p:cNvPr id="11" name="Group 4"/>
            <p:cNvGrpSpPr>
              <a:grpSpLocks noChangeAspect="1"/>
            </p:cNvGrpSpPr>
            <p:nvPr/>
          </p:nvGrpSpPr>
          <p:grpSpPr bwMode="auto">
            <a:xfrm>
              <a:off x="6290723" y="2576515"/>
              <a:ext cx="449263" cy="446088"/>
              <a:chOff x="3965" y="1623"/>
              <a:chExt cx="283" cy="281"/>
            </a:xfrm>
            <a:solidFill>
              <a:schemeClr val="accent6"/>
            </a:solidFill>
          </p:grpSpPr>
          <p:sp>
            <p:nvSpPr>
              <p:cNvPr id="14" name="Freeform 6"/>
              <p:cNvSpPr>
                <a:spLocks noEditPoints="1"/>
              </p:cNvSpPr>
              <p:nvPr/>
            </p:nvSpPr>
            <p:spPr bwMode="auto">
              <a:xfrm>
                <a:off x="3965" y="1623"/>
                <a:ext cx="283" cy="281"/>
              </a:xfrm>
              <a:custGeom>
                <a:avLst/>
                <a:gdLst>
                  <a:gd name="T0" fmla="*/ 1392 w 3398"/>
                  <a:gd name="T1" fmla="*/ 144 h 3375"/>
                  <a:gd name="T2" fmla="*/ 1015 w 3398"/>
                  <a:gd name="T3" fmla="*/ 268 h 3375"/>
                  <a:gd name="T4" fmla="*/ 687 w 3398"/>
                  <a:gd name="T5" fmla="*/ 478 h 3375"/>
                  <a:gd name="T6" fmla="*/ 421 w 3398"/>
                  <a:gd name="T7" fmla="*/ 759 h 3375"/>
                  <a:gd name="T8" fmla="*/ 230 w 3398"/>
                  <a:gd name="T9" fmla="*/ 1099 h 3375"/>
                  <a:gd name="T10" fmla="*/ 128 w 3398"/>
                  <a:gd name="T11" fmla="*/ 1483 h 3375"/>
                  <a:gd name="T12" fmla="*/ 128 w 3398"/>
                  <a:gd name="T13" fmla="*/ 1892 h 3375"/>
                  <a:gd name="T14" fmla="*/ 230 w 3398"/>
                  <a:gd name="T15" fmla="*/ 2277 h 3375"/>
                  <a:gd name="T16" fmla="*/ 421 w 3398"/>
                  <a:gd name="T17" fmla="*/ 2616 h 3375"/>
                  <a:gd name="T18" fmla="*/ 687 w 3398"/>
                  <a:gd name="T19" fmla="*/ 2897 h 3375"/>
                  <a:gd name="T20" fmla="*/ 1015 w 3398"/>
                  <a:gd name="T21" fmla="*/ 3107 h 3375"/>
                  <a:gd name="T22" fmla="*/ 1392 w 3398"/>
                  <a:gd name="T23" fmla="*/ 3231 h 3375"/>
                  <a:gd name="T24" fmla="*/ 1802 w 3398"/>
                  <a:gd name="T25" fmla="*/ 3257 h 3375"/>
                  <a:gd name="T26" fmla="*/ 2198 w 3398"/>
                  <a:gd name="T27" fmla="*/ 3180 h 3375"/>
                  <a:gd name="T28" fmla="*/ 2553 w 3398"/>
                  <a:gd name="T29" fmla="*/ 3011 h 3375"/>
                  <a:gd name="T30" fmla="*/ 2852 w 3398"/>
                  <a:gd name="T31" fmla="*/ 2764 h 3375"/>
                  <a:gd name="T32" fmla="*/ 3082 w 3398"/>
                  <a:gd name="T33" fmla="*/ 2452 h 3375"/>
                  <a:gd name="T34" fmla="*/ 3230 w 3398"/>
                  <a:gd name="T35" fmla="*/ 2089 h 3375"/>
                  <a:gd name="T36" fmla="*/ 3283 w 3398"/>
                  <a:gd name="T37" fmla="*/ 1688 h 3375"/>
                  <a:gd name="T38" fmla="*/ 3230 w 3398"/>
                  <a:gd name="T39" fmla="*/ 1286 h 3375"/>
                  <a:gd name="T40" fmla="*/ 3082 w 3398"/>
                  <a:gd name="T41" fmla="*/ 922 h 3375"/>
                  <a:gd name="T42" fmla="*/ 2852 w 3398"/>
                  <a:gd name="T43" fmla="*/ 610 h 3375"/>
                  <a:gd name="T44" fmla="*/ 2553 w 3398"/>
                  <a:gd name="T45" fmla="*/ 363 h 3375"/>
                  <a:gd name="T46" fmla="*/ 2198 w 3398"/>
                  <a:gd name="T47" fmla="*/ 195 h 3375"/>
                  <a:gd name="T48" fmla="*/ 1802 w 3398"/>
                  <a:gd name="T49" fmla="*/ 118 h 3375"/>
                  <a:gd name="T50" fmla="*/ 1806 w 3398"/>
                  <a:gd name="T51" fmla="*/ 4 h 3375"/>
                  <a:gd name="T52" fmla="*/ 2216 w 3398"/>
                  <a:gd name="T53" fmla="*/ 80 h 3375"/>
                  <a:gd name="T54" fmla="*/ 2585 w 3398"/>
                  <a:gd name="T55" fmla="*/ 248 h 3375"/>
                  <a:gd name="T56" fmla="*/ 2899 w 3398"/>
                  <a:gd name="T57" fmla="*/ 495 h 3375"/>
                  <a:gd name="T58" fmla="*/ 3148 w 3398"/>
                  <a:gd name="T59" fmla="*/ 808 h 3375"/>
                  <a:gd name="T60" fmla="*/ 3317 w 3398"/>
                  <a:gd name="T61" fmla="*/ 1174 h 3375"/>
                  <a:gd name="T62" fmla="*/ 3395 w 3398"/>
                  <a:gd name="T63" fmla="*/ 1581 h 3375"/>
                  <a:gd name="T64" fmla="*/ 3369 w 3398"/>
                  <a:gd name="T65" fmla="*/ 2002 h 3375"/>
                  <a:gd name="T66" fmla="*/ 3244 w 3398"/>
                  <a:gd name="T67" fmla="*/ 2390 h 3375"/>
                  <a:gd name="T68" fmla="*/ 3033 w 3398"/>
                  <a:gd name="T69" fmla="*/ 2731 h 3375"/>
                  <a:gd name="T70" fmla="*/ 2750 w 3398"/>
                  <a:gd name="T71" fmla="*/ 3012 h 3375"/>
                  <a:gd name="T72" fmla="*/ 2406 w 3398"/>
                  <a:gd name="T73" fmla="*/ 3222 h 3375"/>
                  <a:gd name="T74" fmla="*/ 2015 w 3398"/>
                  <a:gd name="T75" fmla="*/ 3345 h 3375"/>
                  <a:gd name="T76" fmla="*/ 1591 w 3398"/>
                  <a:gd name="T77" fmla="*/ 3372 h 3375"/>
                  <a:gd name="T78" fmla="*/ 1182 w 3398"/>
                  <a:gd name="T79" fmla="*/ 3295 h 3375"/>
                  <a:gd name="T80" fmla="*/ 813 w 3398"/>
                  <a:gd name="T81" fmla="*/ 3127 h 3375"/>
                  <a:gd name="T82" fmla="*/ 497 w 3398"/>
                  <a:gd name="T83" fmla="*/ 2880 h 3375"/>
                  <a:gd name="T84" fmla="*/ 249 w 3398"/>
                  <a:gd name="T85" fmla="*/ 2567 h 3375"/>
                  <a:gd name="T86" fmla="*/ 80 w 3398"/>
                  <a:gd name="T87" fmla="*/ 2201 h 3375"/>
                  <a:gd name="T88" fmla="*/ 3 w 3398"/>
                  <a:gd name="T89" fmla="*/ 1794 h 3375"/>
                  <a:gd name="T90" fmla="*/ 29 w 3398"/>
                  <a:gd name="T91" fmla="*/ 1374 h 3375"/>
                  <a:gd name="T92" fmla="*/ 154 w 3398"/>
                  <a:gd name="T93" fmla="*/ 985 h 3375"/>
                  <a:gd name="T94" fmla="*/ 364 w 3398"/>
                  <a:gd name="T95" fmla="*/ 644 h 3375"/>
                  <a:gd name="T96" fmla="*/ 648 w 3398"/>
                  <a:gd name="T97" fmla="*/ 362 h 3375"/>
                  <a:gd name="T98" fmla="*/ 992 w 3398"/>
                  <a:gd name="T99" fmla="*/ 154 h 3375"/>
                  <a:gd name="T100" fmla="*/ 1382 w 3398"/>
                  <a:gd name="T101" fmla="*/ 3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98" h="3375">
                    <a:moveTo>
                      <a:pt x="1699" y="114"/>
                    </a:moveTo>
                    <a:lnTo>
                      <a:pt x="1594" y="118"/>
                    </a:lnTo>
                    <a:lnTo>
                      <a:pt x="1492" y="128"/>
                    </a:lnTo>
                    <a:lnTo>
                      <a:pt x="1392" y="144"/>
                    </a:lnTo>
                    <a:lnTo>
                      <a:pt x="1294" y="167"/>
                    </a:lnTo>
                    <a:lnTo>
                      <a:pt x="1198" y="195"/>
                    </a:lnTo>
                    <a:lnTo>
                      <a:pt x="1106" y="229"/>
                    </a:lnTo>
                    <a:lnTo>
                      <a:pt x="1015" y="268"/>
                    </a:lnTo>
                    <a:lnTo>
                      <a:pt x="928" y="313"/>
                    </a:lnTo>
                    <a:lnTo>
                      <a:pt x="844" y="363"/>
                    </a:lnTo>
                    <a:lnTo>
                      <a:pt x="764" y="419"/>
                    </a:lnTo>
                    <a:lnTo>
                      <a:pt x="687" y="478"/>
                    </a:lnTo>
                    <a:lnTo>
                      <a:pt x="614" y="542"/>
                    </a:lnTo>
                    <a:lnTo>
                      <a:pt x="546" y="610"/>
                    </a:lnTo>
                    <a:lnTo>
                      <a:pt x="481" y="683"/>
                    </a:lnTo>
                    <a:lnTo>
                      <a:pt x="421" y="759"/>
                    </a:lnTo>
                    <a:lnTo>
                      <a:pt x="365" y="839"/>
                    </a:lnTo>
                    <a:lnTo>
                      <a:pt x="315" y="922"/>
                    </a:lnTo>
                    <a:lnTo>
                      <a:pt x="270" y="1009"/>
                    </a:lnTo>
                    <a:lnTo>
                      <a:pt x="230" y="1099"/>
                    </a:lnTo>
                    <a:lnTo>
                      <a:pt x="196" y="1191"/>
                    </a:lnTo>
                    <a:lnTo>
                      <a:pt x="167" y="1286"/>
                    </a:lnTo>
                    <a:lnTo>
                      <a:pt x="144" y="1383"/>
                    </a:lnTo>
                    <a:lnTo>
                      <a:pt x="128" y="1483"/>
                    </a:lnTo>
                    <a:lnTo>
                      <a:pt x="118" y="1584"/>
                    </a:lnTo>
                    <a:lnTo>
                      <a:pt x="115" y="1688"/>
                    </a:lnTo>
                    <a:lnTo>
                      <a:pt x="118" y="1790"/>
                    </a:lnTo>
                    <a:lnTo>
                      <a:pt x="128" y="1892"/>
                    </a:lnTo>
                    <a:lnTo>
                      <a:pt x="144" y="1991"/>
                    </a:lnTo>
                    <a:lnTo>
                      <a:pt x="167" y="2089"/>
                    </a:lnTo>
                    <a:lnTo>
                      <a:pt x="196" y="2184"/>
                    </a:lnTo>
                    <a:lnTo>
                      <a:pt x="230" y="2277"/>
                    </a:lnTo>
                    <a:lnTo>
                      <a:pt x="270" y="2366"/>
                    </a:lnTo>
                    <a:lnTo>
                      <a:pt x="315" y="2452"/>
                    </a:lnTo>
                    <a:lnTo>
                      <a:pt x="365" y="2536"/>
                    </a:lnTo>
                    <a:lnTo>
                      <a:pt x="421" y="2616"/>
                    </a:lnTo>
                    <a:lnTo>
                      <a:pt x="481" y="2692"/>
                    </a:lnTo>
                    <a:lnTo>
                      <a:pt x="546" y="2764"/>
                    </a:lnTo>
                    <a:lnTo>
                      <a:pt x="614" y="2833"/>
                    </a:lnTo>
                    <a:lnTo>
                      <a:pt x="687" y="2897"/>
                    </a:lnTo>
                    <a:lnTo>
                      <a:pt x="764" y="2957"/>
                    </a:lnTo>
                    <a:lnTo>
                      <a:pt x="844" y="3011"/>
                    </a:lnTo>
                    <a:lnTo>
                      <a:pt x="928" y="3062"/>
                    </a:lnTo>
                    <a:lnTo>
                      <a:pt x="1015" y="3107"/>
                    </a:lnTo>
                    <a:lnTo>
                      <a:pt x="1106" y="3146"/>
                    </a:lnTo>
                    <a:lnTo>
                      <a:pt x="1198" y="3180"/>
                    </a:lnTo>
                    <a:lnTo>
                      <a:pt x="1294" y="3208"/>
                    </a:lnTo>
                    <a:lnTo>
                      <a:pt x="1392" y="3231"/>
                    </a:lnTo>
                    <a:lnTo>
                      <a:pt x="1492" y="3248"/>
                    </a:lnTo>
                    <a:lnTo>
                      <a:pt x="1594" y="3257"/>
                    </a:lnTo>
                    <a:lnTo>
                      <a:pt x="1699" y="3260"/>
                    </a:lnTo>
                    <a:lnTo>
                      <a:pt x="1802" y="3257"/>
                    </a:lnTo>
                    <a:lnTo>
                      <a:pt x="1905" y="3248"/>
                    </a:lnTo>
                    <a:lnTo>
                      <a:pt x="2005" y="3231"/>
                    </a:lnTo>
                    <a:lnTo>
                      <a:pt x="2103" y="3208"/>
                    </a:lnTo>
                    <a:lnTo>
                      <a:pt x="2198" y="3180"/>
                    </a:lnTo>
                    <a:lnTo>
                      <a:pt x="2292" y="3146"/>
                    </a:lnTo>
                    <a:lnTo>
                      <a:pt x="2382" y="3107"/>
                    </a:lnTo>
                    <a:lnTo>
                      <a:pt x="2469" y="3062"/>
                    </a:lnTo>
                    <a:lnTo>
                      <a:pt x="2553" y="3011"/>
                    </a:lnTo>
                    <a:lnTo>
                      <a:pt x="2633" y="2957"/>
                    </a:lnTo>
                    <a:lnTo>
                      <a:pt x="2710" y="2897"/>
                    </a:lnTo>
                    <a:lnTo>
                      <a:pt x="2783" y="2833"/>
                    </a:lnTo>
                    <a:lnTo>
                      <a:pt x="2852" y="2764"/>
                    </a:lnTo>
                    <a:lnTo>
                      <a:pt x="2917" y="2692"/>
                    </a:lnTo>
                    <a:lnTo>
                      <a:pt x="2977" y="2616"/>
                    </a:lnTo>
                    <a:lnTo>
                      <a:pt x="3032" y="2536"/>
                    </a:lnTo>
                    <a:lnTo>
                      <a:pt x="3082" y="2452"/>
                    </a:lnTo>
                    <a:lnTo>
                      <a:pt x="3128" y="2366"/>
                    </a:lnTo>
                    <a:lnTo>
                      <a:pt x="3167" y="2277"/>
                    </a:lnTo>
                    <a:lnTo>
                      <a:pt x="3202" y="2184"/>
                    </a:lnTo>
                    <a:lnTo>
                      <a:pt x="3230" y="2089"/>
                    </a:lnTo>
                    <a:lnTo>
                      <a:pt x="3253" y="1991"/>
                    </a:lnTo>
                    <a:lnTo>
                      <a:pt x="3270" y="1892"/>
                    </a:lnTo>
                    <a:lnTo>
                      <a:pt x="3279" y="1790"/>
                    </a:lnTo>
                    <a:lnTo>
                      <a:pt x="3283" y="1688"/>
                    </a:lnTo>
                    <a:lnTo>
                      <a:pt x="3279" y="1584"/>
                    </a:lnTo>
                    <a:lnTo>
                      <a:pt x="3270" y="1483"/>
                    </a:lnTo>
                    <a:lnTo>
                      <a:pt x="3253" y="1383"/>
                    </a:lnTo>
                    <a:lnTo>
                      <a:pt x="3230" y="1286"/>
                    </a:lnTo>
                    <a:lnTo>
                      <a:pt x="3202" y="1191"/>
                    </a:lnTo>
                    <a:lnTo>
                      <a:pt x="3167" y="1099"/>
                    </a:lnTo>
                    <a:lnTo>
                      <a:pt x="3128" y="1009"/>
                    </a:lnTo>
                    <a:lnTo>
                      <a:pt x="3082" y="922"/>
                    </a:lnTo>
                    <a:lnTo>
                      <a:pt x="3032" y="839"/>
                    </a:lnTo>
                    <a:lnTo>
                      <a:pt x="2977" y="759"/>
                    </a:lnTo>
                    <a:lnTo>
                      <a:pt x="2917" y="683"/>
                    </a:lnTo>
                    <a:lnTo>
                      <a:pt x="2852" y="610"/>
                    </a:lnTo>
                    <a:lnTo>
                      <a:pt x="2783" y="542"/>
                    </a:lnTo>
                    <a:lnTo>
                      <a:pt x="2710" y="478"/>
                    </a:lnTo>
                    <a:lnTo>
                      <a:pt x="2633" y="419"/>
                    </a:lnTo>
                    <a:lnTo>
                      <a:pt x="2553" y="363"/>
                    </a:lnTo>
                    <a:lnTo>
                      <a:pt x="2469" y="313"/>
                    </a:lnTo>
                    <a:lnTo>
                      <a:pt x="2382" y="268"/>
                    </a:lnTo>
                    <a:lnTo>
                      <a:pt x="2292" y="229"/>
                    </a:lnTo>
                    <a:lnTo>
                      <a:pt x="2198" y="195"/>
                    </a:lnTo>
                    <a:lnTo>
                      <a:pt x="2103" y="167"/>
                    </a:lnTo>
                    <a:lnTo>
                      <a:pt x="2005" y="144"/>
                    </a:lnTo>
                    <a:lnTo>
                      <a:pt x="1905" y="128"/>
                    </a:lnTo>
                    <a:lnTo>
                      <a:pt x="1802" y="118"/>
                    </a:lnTo>
                    <a:lnTo>
                      <a:pt x="1699" y="114"/>
                    </a:lnTo>
                    <a:close/>
                    <a:moveTo>
                      <a:pt x="1699" y="0"/>
                    </a:moveTo>
                    <a:lnTo>
                      <a:pt x="1699" y="0"/>
                    </a:lnTo>
                    <a:lnTo>
                      <a:pt x="1806" y="4"/>
                    </a:lnTo>
                    <a:lnTo>
                      <a:pt x="1912" y="14"/>
                    </a:lnTo>
                    <a:lnTo>
                      <a:pt x="2015" y="30"/>
                    </a:lnTo>
                    <a:lnTo>
                      <a:pt x="2117" y="52"/>
                    </a:lnTo>
                    <a:lnTo>
                      <a:pt x="2216" y="80"/>
                    </a:lnTo>
                    <a:lnTo>
                      <a:pt x="2313" y="114"/>
                    </a:lnTo>
                    <a:lnTo>
                      <a:pt x="2406" y="154"/>
                    </a:lnTo>
                    <a:lnTo>
                      <a:pt x="2497" y="199"/>
                    </a:lnTo>
                    <a:lnTo>
                      <a:pt x="2585" y="248"/>
                    </a:lnTo>
                    <a:lnTo>
                      <a:pt x="2669" y="303"/>
                    </a:lnTo>
                    <a:lnTo>
                      <a:pt x="2750" y="362"/>
                    </a:lnTo>
                    <a:lnTo>
                      <a:pt x="2826" y="426"/>
                    </a:lnTo>
                    <a:lnTo>
                      <a:pt x="2899" y="495"/>
                    </a:lnTo>
                    <a:lnTo>
                      <a:pt x="2968" y="567"/>
                    </a:lnTo>
                    <a:lnTo>
                      <a:pt x="3033" y="644"/>
                    </a:lnTo>
                    <a:lnTo>
                      <a:pt x="3093" y="725"/>
                    </a:lnTo>
                    <a:lnTo>
                      <a:pt x="3148" y="808"/>
                    </a:lnTo>
                    <a:lnTo>
                      <a:pt x="3199" y="895"/>
                    </a:lnTo>
                    <a:lnTo>
                      <a:pt x="3244" y="985"/>
                    </a:lnTo>
                    <a:lnTo>
                      <a:pt x="3284" y="1078"/>
                    </a:lnTo>
                    <a:lnTo>
                      <a:pt x="3317" y="1174"/>
                    </a:lnTo>
                    <a:lnTo>
                      <a:pt x="3346" y="1273"/>
                    </a:lnTo>
                    <a:lnTo>
                      <a:pt x="3369" y="1374"/>
                    </a:lnTo>
                    <a:lnTo>
                      <a:pt x="3385" y="1476"/>
                    </a:lnTo>
                    <a:lnTo>
                      <a:pt x="3395" y="1581"/>
                    </a:lnTo>
                    <a:lnTo>
                      <a:pt x="3398" y="1688"/>
                    </a:lnTo>
                    <a:lnTo>
                      <a:pt x="3395" y="1794"/>
                    </a:lnTo>
                    <a:lnTo>
                      <a:pt x="3385" y="1898"/>
                    </a:lnTo>
                    <a:lnTo>
                      <a:pt x="3369" y="2002"/>
                    </a:lnTo>
                    <a:lnTo>
                      <a:pt x="3346" y="2103"/>
                    </a:lnTo>
                    <a:lnTo>
                      <a:pt x="3317" y="2201"/>
                    </a:lnTo>
                    <a:lnTo>
                      <a:pt x="3284" y="2297"/>
                    </a:lnTo>
                    <a:lnTo>
                      <a:pt x="3244" y="2390"/>
                    </a:lnTo>
                    <a:lnTo>
                      <a:pt x="3199" y="2480"/>
                    </a:lnTo>
                    <a:lnTo>
                      <a:pt x="3148" y="2567"/>
                    </a:lnTo>
                    <a:lnTo>
                      <a:pt x="3093" y="2651"/>
                    </a:lnTo>
                    <a:lnTo>
                      <a:pt x="3033" y="2731"/>
                    </a:lnTo>
                    <a:lnTo>
                      <a:pt x="2968" y="2807"/>
                    </a:lnTo>
                    <a:lnTo>
                      <a:pt x="2899" y="2880"/>
                    </a:lnTo>
                    <a:lnTo>
                      <a:pt x="2826" y="2948"/>
                    </a:lnTo>
                    <a:lnTo>
                      <a:pt x="2750" y="3012"/>
                    </a:lnTo>
                    <a:lnTo>
                      <a:pt x="2669" y="3072"/>
                    </a:lnTo>
                    <a:lnTo>
                      <a:pt x="2585" y="3127"/>
                    </a:lnTo>
                    <a:lnTo>
                      <a:pt x="2497" y="3177"/>
                    </a:lnTo>
                    <a:lnTo>
                      <a:pt x="2406" y="3222"/>
                    </a:lnTo>
                    <a:lnTo>
                      <a:pt x="2313" y="3262"/>
                    </a:lnTo>
                    <a:lnTo>
                      <a:pt x="2216" y="3295"/>
                    </a:lnTo>
                    <a:lnTo>
                      <a:pt x="2117" y="3324"/>
                    </a:lnTo>
                    <a:lnTo>
                      <a:pt x="2015" y="3345"/>
                    </a:lnTo>
                    <a:lnTo>
                      <a:pt x="1912" y="3362"/>
                    </a:lnTo>
                    <a:lnTo>
                      <a:pt x="1806" y="3372"/>
                    </a:lnTo>
                    <a:lnTo>
                      <a:pt x="1699" y="3375"/>
                    </a:lnTo>
                    <a:lnTo>
                      <a:pt x="1591" y="3372"/>
                    </a:lnTo>
                    <a:lnTo>
                      <a:pt x="1486" y="3362"/>
                    </a:lnTo>
                    <a:lnTo>
                      <a:pt x="1382" y="3345"/>
                    </a:lnTo>
                    <a:lnTo>
                      <a:pt x="1281" y="3324"/>
                    </a:lnTo>
                    <a:lnTo>
                      <a:pt x="1182" y="3295"/>
                    </a:lnTo>
                    <a:lnTo>
                      <a:pt x="1085" y="3262"/>
                    </a:lnTo>
                    <a:lnTo>
                      <a:pt x="992" y="3222"/>
                    </a:lnTo>
                    <a:lnTo>
                      <a:pt x="900" y="3177"/>
                    </a:lnTo>
                    <a:lnTo>
                      <a:pt x="813" y="3127"/>
                    </a:lnTo>
                    <a:lnTo>
                      <a:pt x="729" y="3072"/>
                    </a:lnTo>
                    <a:lnTo>
                      <a:pt x="648" y="3012"/>
                    </a:lnTo>
                    <a:lnTo>
                      <a:pt x="571" y="2948"/>
                    </a:lnTo>
                    <a:lnTo>
                      <a:pt x="497" y="2880"/>
                    </a:lnTo>
                    <a:lnTo>
                      <a:pt x="429" y="2807"/>
                    </a:lnTo>
                    <a:lnTo>
                      <a:pt x="364" y="2731"/>
                    </a:lnTo>
                    <a:lnTo>
                      <a:pt x="305" y="2651"/>
                    </a:lnTo>
                    <a:lnTo>
                      <a:pt x="249" y="2567"/>
                    </a:lnTo>
                    <a:lnTo>
                      <a:pt x="199" y="2480"/>
                    </a:lnTo>
                    <a:lnTo>
                      <a:pt x="154" y="2390"/>
                    </a:lnTo>
                    <a:lnTo>
                      <a:pt x="114" y="2297"/>
                    </a:lnTo>
                    <a:lnTo>
                      <a:pt x="80" y="2201"/>
                    </a:lnTo>
                    <a:lnTo>
                      <a:pt x="52" y="2103"/>
                    </a:lnTo>
                    <a:lnTo>
                      <a:pt x="29" y="2002"/>
                    </a:lnTo>
                    <a:lnTo>
                      <a:pt x="13" y="1898"/>
                    </a:lnTo>
                    <a:lnTo>
                      <a:pt x="3" y="1794"/>
                    </a:lnTo>
                    <a:lnTo>
                      <a:pt x="0" y="1688"/>
                    </a:lnTo>
                    <a:lnTo>
                      <a:pt x="3" y="1581"/>
                    </a:lnTo>
                    <a:lnTo>
                      <a:pt x="13" y="1476"/>
                    </a:lnTo>
                    <a:lnTo>
                      <a:pt x="29" y="1374"/>
                    </a:lnTo>
                    <a:lnTo>
                      <a:pt x="52" y="1273"/>
                    </a:lnTo>
                    <a:lnTo>
                      <a:pt x="80" y="1174"/>
                    </a:lnTo>
                    <a:lnTo>
                      <a:pt x="114" y="1078"/>
                    </a:lnTo>
                    <a:lnTo>
                      <a:pt x="154" y="985"/>
                    </a:lnTo>
                    <a:lnTo>
                      <a:pt x="199" y="895"/>
                    </a:lnTo>
                    <a:lnTo>
                      <a:pt x="249" y="808"/>
                    </a:lnTo>
                    <a:lnTo>
                      <a:pt x="305" y="725"/>
                    </a:lnTo>
                    <a:lnTo>
                      <a:pt x="364" y="644"/>
                    </a:lnTo>
                    <a:lnTo>
                      <a:pt x="429" y="567"/>
                    </a:lnTo>
                    <a:lnTo>
                      <a:pt x="497" y="495"/>
                    </a:lnTo>
                    <a:lnTo>
                      <a:pt x="571" y="426"/>
                    </a:lnTo>
                    <a:lnTo>
                      <a:pt x="648" y="362"/>
                    </a:lnTo>
                    <a:lnTo>
                      <a:pt x="729" y="303"/>
                    </a:lnTo>
                    <a:lnTo>
                      <a:pt x="813" y="248"/>
                    </a:lnTo>
                    <a:lnTo>
                      <a:pt x="900" y="199"/>
                    </a:lnTo>
                    <a:lnTo>
                      <a:pt x="992" y="154"/>
                    </a:lnTo>
                    <a:lnTo>
                      <a:pt x="1085" y="114"/>
                    </a:lnTo>
                    <a:lnTo>
                      <a:pt x="1182" y="80"/>
                    </a:lnTo>
                    <a:lnTo>
                      <a:pt x="1281" y="52"/>
                    </a:lnTo>
                    <a:lnTo>
                      <a:pt x="1382" y="30"/>
                    </a:lnTo>
                    <a:lnTo>
                      <a:pt x="1486" y="14"/>
                    </a:lnTo>
                    <a:lnTo>
                      <a:pt x="1591" y="4"/>
                    </a:lnTo>
                    <a:lnTo>
                      <a:pt x="1699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Eras Demi ITC" panose="020B0805030504020804" pitchFamily="34" charset="0"/>
                  <a:ea typeface="FangSong" panose="02010609060101010101" pitchFamily="49" charset="-122"/>
                </a:endParaRPr>
              </a:p>
            </p:txBody>
          </p:sp>
          <p:sp>
            <p:nvSpPr>
              <p:cNvPr id="15" name="Freeform 7"/>
              <p:cNvSpPr/>
              <p:nvPr/>
            </p:nvSpPr>
            <p:spPr bwMode="auto">
              <a:xfrm>
                <a:off x="4084" y="1710"/>
                <a:ext cx="56" cy="103"/>
              </a:xfrm>
              <a:custGeom>
                <a:avLst/>
                <a:gdLst>
                  <a:gd name="T0" fmla="*/ 58 w 678"/>
                  <a:gd name="T1" fmla="*/ 0 h 1234"/>
                  <a:gd name="T2" fmla="*/ 72 w 678"/>
                  <a:gd name="T3" fmla="*/ 3 h 1234"/>
                  <a:gd name="T4" fmla="*/ 86 w 678"/>
                  <a:gd name="T5" fmla="*/ 8 h 1234"/>
                  <a:gd name="T6" fmla="*/ 99 w 678"/>
                  <a:gd name="T7" fmla="*/ 17 h 1234"/>
                  <a:gd name="T8" fmla="*/ 661 w 678"/>
                  <a:gd name="T9" fmla="*/ 577 h 1234"/>
                  <a:gd name="T10" fmla="*/ 670 w 678"/>
                  <a:gd name="T11" fmla="*/ 588 h 1234"/>
                  <a:gd name="T12" fmla="*/ 676 w 678"/>
                  <a:gd name="T13" fmla="*/ 602 h 1234"/>
                  <a:gd name="T14" fmla="*/ 678 w 678"/>
                  <a:gd name="T15" fmla="*/ 617 h 1234"/>
                  <a:gd name="T16" fmla="*/ 676 w 678"/>
                  <a:gd name="T17" fmla="*/ 631 h 1234"/>
                  <a:gd name="T18" fmla="*/ 670 w 678"/>
                  <a:gd name="T19" fmla="*/ 645 h 1234"/>
                  <a:gd name="T20" fmla="*/ 661 w 678"/>
                  <a:gd name="T21" fmla="*/ 658 h 1234"/>
                  <a:gd name="T22" fmla="*/ 99 w 678"/>
                  <a:gd name="T23" fmla="*/ 1217 h 1234"/>
                  <a:gd name="T24" fmla="*/ 86 w 678"/>
                  <a:gd name="T25" fmla="*/ 1227 h 1234"/>
                  <a:gd name="T26" fmla="*/ 72 w 678"/>
                  <a:gd name="T27" fmla="*/ 1232 h 1234"/>
                  <a:gd name="T28" fmla="*/ 58 w 678"/>
                  <a:gd name="T29" fmla="*/ 1234 h 1234"/>
                  <a:gd name="T30" fmla="*/ 43 w 678"/>
                  <a:gd name="T31" fmla="*/ 1232 h 1234"/>
                  <a:gd name="T32" fmla="*/ 29 w 678"/>
                  <a:gd name="T33" fmla="*/ 1227 h 1234"/>
                  <a:gd name="T34" fmla="*/ 17 w 678"/>
                  <a:gd name="T35" fmla="*/ 1217 h 1234"/>
                  <a:gd name="T36" fmla="*/ 7 w 678"/>
                  <a:gd name="T37" fmla="*/ 1205 h 1234"/>
                  <a:gd name="T38" fmla="*/ 2 w 678"/>
                  <a:gd name="T39" fmla="*/ 1191 h 1234"/>
                  <a:gd name="T40" fmla="*/ 0 w 678"/>
                  <a:gd name="T41" fmla="*/ 1176 h 1234"/>
                  <a:gd name="T42" fmla="*/ 2 w 678"/>
                  <a:gd name="T43" fmla="*/ 1162 h 1234"/>
                  <a:gd name="T44" fmla="*/ 7 w 678"/>
                  <a:gd name="T45" fmla="*/ 1149 h 1234"/>
                  <a:gd name="T46" fmla="*/ 17 w 678"/>
                  <a:gd name="T47" fmla="*/ 1136 h 1234"/>
                  <a:gd name="T48" fmla="*/ 539 w 678"/>
                  <a:gd name="T49" fmla="*/ 617 h 1234"/>
                  <a:gd name="T50" fmla="*/ 17 w 678"/>
                  <a:gd name="T51" fmla="*/ 98 h 1234"/>
                  <a:gd name="T52" fmla="*/ 7 w 678"/>
                  <a:gd name="T53" fmla="*/ 86 h 1234"/>
                  <a:gd name="T54" fmla="*/ 2 w 678"/>
                  <a:gd name="T55" fmla="*/ 72 h 1234"/>
                  <a:gd name="T56" fmla="*/ 0 w 678"/>
                  <a:gd name="T57" fmla="*/ 58 h 1234"/>
                  <a:gd name="T58" fmla="*/ 2 w 678"/>
                  <a:gd name="T59" fmla="*/ 43 h 1234"/>
                  <a:gd name="T60" fmla="*/ 7 w 678"/>
                  <a:gd name="T61" fmla="*/ 29 h 1234"/>
                  <a:gd name="T62" fmla="*/ 17 w 678"/>
                  <a:gd name="T63" fmla="*/ 17 h 1234"/>
                  <a:gd name="T64" fmla="*/ 29 w 678"/>
                  <a:gd name="T65" fmla="*/ 8 h 1234"/>
                  <a:gd name="T66" fmla="*/ 43 w 678"/>
                  <a:gd name="T67" fmla="*/ 3 h 1234"/>
                  <a:gd name="T68" fmla="*/ 58 w 678"/>
                  <a:gd name="T69" fmla="*/ 0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8" h="1234">
                    <a:moveTo>
                      <a:pt x="58" y="0"/>
                    </a:moveTo>
                    <a:lnTo>
                      <a:pt x="72" y="3"/>
                    </a:lnTo>
                    <a:lnTo>
                      <a:pt x="86" y="8"/>
                    </a:lnTo>
                    <a:lnTo>
                      <a:pt x="99" y="17"/>
                    </a:lnTo>
                    <a:lnTo>
                      <a:pt x="661" y="577"/>
                    </a:lnTo>
                    <a:lnTo>
                      <a:pt x="670" y="588"/>
                    </a:lnTo>
                    <a:lnTo>
                      <a:pt x="676" y="602"/>
                    </a:lnTo>
                    <a:lnTo>
                      <a:pt x="678" y="617"/>
                    </a:lnTo>
                    <a:lnTo>
                      <a:pt x="676" y="631"/>
                    </a:lnTo>
                    <a:lnTo>
                      <a:pt x="670" y="645"/>
                    </a:lnTo>
                    <a:lnTo>
                      <a:pt x="661" y="658"/>
                    </a:lnTo>
                    <a:lnTo>
                      <a:pt x="99" y="1217"/>
                    </a:lnTo>
                    <a:lnTo>
                      <a:pt x="86" y="1227"/>
                    </a:lnTo>
                    <a:lnTo>
                      <a:pt x="72" y="1232"/>
                    </a:lnTo>
                    <a:lnTo>
                      <a:pt x="58" y="1234"/>
                    </a:lnTo>
                    <a:lnTo>
                      <a:pt x="43" y="1232"/>
                    </a:lnTo>
                    <a:lnTo>
                      <a:pt x="29" y="1227"/>
                    </a:lnTo>
                    <a:lnTo>
                      <a:pt x="17" y="1217"/>
                    </a:lnTo>
                    <a:lnTo>
                      <a:pt x="7" y="1205"/>
                    </a:lnTo>
                    <a:lnTo>
                      <a:pt x="2" y="1191"/>
                    </a:lnTo>
                    <a:lnTo>
                      <a:pt x="0" y="1176"/>
                    </a:lnTo>
                    <a:lnTo>
                      <a:pt x="2" y="1162"/>
                    </a:lnTo>
                    <a:lnTo>
                      <a:pt x="7" y="1149"/>
                    </a:lnTo>
                    <a:lnTo>
                      <a:pt x="17" y="1136"/>
                    </a:lnTo>
                    <a:lnTo>
                      <a:pt x="539" y="617"/>
                    </a:lnTo>
                    <a:lnTo>
                      <a:pt x="17" y="98"/>
                    </a:lnTo>
                    <a:lnTo>
                      <a:pt x="7" y="86"/>
                    </a:lnTo>
                    <a:lnTo>
                      <a:pt x="2" y="72"/>
                    </a:lnTo>
                    <a:lnTo>
                      <a:pt x="0" y="58"/>
                    </a:lnTo>
                    <a:lnTo>
                      <a:pt x="2" y="43"/>
                    </a:lnTo>
                    <a:lnTo>
                      <a:pt x="7" y="29"/>
                    </a:lnTo>
                    <a:lnTo>
                      <a:pt x="17" y="17"/>
                    </a:lnTo>
                    <a:lnTo>
                      <a:pt x="29" y="8"/>
                    </a:lnTo>
                    <a:lnTo>
                      <a:pt x="43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Eras Demi ITC" panose="020B0805030504020804" pitchFamily="34" charset="0"/>
                  <a:ea typeface="FangSong" panose="02010609060101010101" pitchFamily="49" charset="-122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142891" y="3464934"/>
            <a:ext cx="5087815" cy="701850"/>
            <a:chOff x="6142891" y="3464934"/>
            <a:chExt cx="5087815" cy="701850"/>
          </a:xfrm>
        </p:grpSpPr>
        <p:sp>
          <p:nvSpPr>
            <p:cNvPr id="6" name="Rounded Rectangle 5"/>
            <p:cNvSpPr/>
            <p:nvPr/>
          </p:nvSpPr>
          <p:spPr>
            <a:xfrm>
              <a:off x="6142891" y="3464934"/>
              <a:ext cx="5087815" cy="70185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46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Eras Demi ITC" panose="020B0805030504020804" pitchFamily="34" charset="0"/>
                  <a:ea typeface="FangSong" panose="02010609060101010101" pitchFamily="49" charset="-122"/>
                </a:rPr>
                <a:t>Know your purpose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FangSong" panose="02010609060101010101" pitchFamily="49" charset="-122"/>
              </a:endParaRPr>
            </a:p>
          </p:txBody>
        </p:sp>
        <p:grpSp>
          <p:nvGrpSpPr>
            <p:cNvPr id="16" name="Group 4"/>
            <p:cNvGrpSpPr>
              <a:grpSpLocks noChangeAspect="1"/>
            </p:cNvGrpSpPr>
            <p:nvPr/>
          </p:nvGrpSpPr>
          <p:grpSpPr bwMode="auto">
            <a:xfrm>
              <a:off x="6290723" y="3592815"/>
              <a:ext cx="449263" cy="446088"/>
              <a:chOff x="3965" y="1623"/>
              <a:chExt cx="283" cy="281"/>
            </a:xfrm>
            <a:solidFill>
              <a:schemeClr val="accent6"/>
            </a:solidFill>
          </p:grpSpPr>
          <p:sp>
            <p:nvSpPr>
              <p:cNvPr id="17" name="Freeform 6"/>
              <p:cNvSpPr>
                <a:spLocks noEditPoints="1"/>
              </p:cNvSpPr>
              <p:nvPr/>
            </p:nvSpPr>
            <p:spPr bwMode="auto">
              <a:xfrm>
                <a:off x="3965" y="1623"/>
                <a:ext cx="283" cy="281"/>
              </a:xfrm>
              <a:custGeom>
                <a:avLst/>
                <a:gdLst>
                  <a:gd name="T0" fmla="*/ 1392 w 3398"/>
                  <a:gd name="T1" fmla="*/ 144 h 3375"/>
                  <a:gd name="T2" fmla="*/ 1015 w 3398"/>
                  <a:gd name="T3" fmla="*/ 268 h 3375"/>
                  <a:gd name="T4" fmla="*/ 687 w 3398"/>
                  <a:gd name="T5" fmla="*/ 478 h 3375"/>
                  <a:gd name="T6" fmla="*/ 421 w 3398"/>
                  <a:gd name="T7" fmla="*/ 759 h 3375"/>
                  <a:gd name="T8" fmla="*/ 230 w 3398"/>
                  <a:gd name="T9" fmla="*/ 1099 h 3375"/>
                  <a:gd name="T10" fmla="*/ 128 w 3398"/>
                  <a:gd name="T11" fmla="*/ 1483 h 3375"/>
                  <a:gd name="T12" fmla="*/ 128 w 3398"/>
                  <a:gd name="T13" fmla="*/ 1892 h 3375"/>
                  <a:gd name="T14" fmla="*/ 230 w 3398"/>
                  <a:gd name="T15" fmla="*/ 2277 h 3375"/>
                  <a:gd name="T16" fmla="*/ 421 w 3398"/>
                  <a:gd name="T17" fmla="*/ 2616 h 3375"/>
                  <a:gd name="T18" fmla="*/ 687 w 3398"/>
                  <a:gd name="T19" fmla="*/ 2897 h 3375"/>
                  <a:gd name="T20" fmla="*/ 1015 w 3398"/>
                  <a:gd name="T21" fmla="*/ 3107 h 3375"/>
                  <a:gd name="T22" fmla="*/ 1392 w 3398"/>
                  <a:gd name="T23" fmla="*/ 3231 h 3375"/>
                  <a:gd name="T24" fmla="*/ 1802 w 3398"/>
                  <a:gd name="T25" fmla="*/ 3257 h 3375"/>
                  <a:gd name="T26" fmla="*/ 2198 w 3398"/>
                  <a:gd name="T27" fmla="*/ 3180 h 3375"/>
                  <a:gd name="T28" fmla="*/ 2553 w 3398"/>
                  <a:gd name="T29" fmla="*/ 3011 h 3375"/>
                  <a:gd name="T30" fmla="*/ 2852 w 3398"/>
                  <a:gd name="T31" fmla="*/ 2764 h 3375"/>
                  <a:gd name="T32" fmla="*/ 3082 w 3398"/>
                  <a:gd name="T33" fmla="*/ 2452 h 3375"/>
                  <a:gd name="T34" fmla="*/ 3230 w 3398"/>
                  <a:gd name="T35" fmla="*/ 2089 h 3375"/>
                  <a:gd name="T36" fmla="*/ 3283 w 3398"/>
                  <a:gd name="T37" fmla="*/ 1688 h 3375"/>
                  <a:gd name="T38" fmla="*/ 3230 w 3398"/>
                  <a:gd name="T39" fmla="*/ 1286 h 3375"/>
                  <a:gd name="T40" fmla="*/ 3082 w 3398"/>
                  <a:gd name="T41" fmla="*/ 922 h 3375"/>
                  <a:gd name="T42" fmla="*/ 2852 w 3398"/>
                  <a:gd name="T43" fmla="*/ 610 h 3375"/>
                  <a:gd name="T44" fmla="*/ 2553 w 3398"/>
                  <a:gd name="T45" fmla="*/ 363 h 3375"/>
                  <a:gd name="T46" fmla="*/ 2198 w 3398"/>
                  <a:gd name="T47" fmla="*/ 195 h 3375"/>
                  <a:gd name="T48" fmla="*/ 1802 w 3398"/>
                  <a:gd name="T49" fmla="*/ 118 h 3375"/>
                  <a:gd name="T50" fmla="*/ 1806 w 3398"/>
                  <a:gd name="T51" fmla="*/ 4 h 3375"/>
                  <a:gd name="T52" fmla="*/ 2216 w 3398"/>
                  <a:gd name="T53" fmla="*/ 80 h 3375"/>
                  <a:gd name="T54" fmla="*/ 2585 w 3398"/>
                  <a:gd name="T55" fmla="*/ 248 h 3375"/>
                  <a:gd name="T56" fmla="*/ 2899 w 3398"/>
                  <a:gd name="T57" fmla="*/ 495 h 3375"/>
                  <a:gd name="T58" fmla="*/ 3148 w 3398"/>
                  <a:gd name="T59" fmla="*/ 808 h 3375"/>
                  <a:gd name="T60" fmla="*/ 3317 w 3398"/>
                  <a:gd name="T61" fmla="*/ 1174 h 3375"/>
                  <a:gd name="T62" fmla="*/ 3395 w 3398"/>
                  <a:gd name="T63" fmla="*/ 1581 h 3375"/>
                  <a:gd name="T64" fmla="*/ 3369 w 3398"/>
                  <a:gd name="T65" fmla="*/ 2002 h 3375"/>
                  <a:gd name="T66" fmla="*/ 3244 w 3398"/>
                  <a:gd name="T67" fmla="*/ 2390 h 3375"/>
                  <a:gd name="T68" fmla="*/ 3033 w 3398"/>
                  <a:gd name="T69" fmla="*/ 2731 h 3375"/>
                  <a:gd name="T70" fmla="*/ 2750 w 3398"/>
                  <a:gd name="T71" fmla="*/ 3012 h 3375"/>
                  <a:gd name="T72" fmla="*/ 2406 w 3398"/>
                  <a:gd name="T73" fmla="*/ 3222 h 3375"/>
                  <a:gd name="T74" fmla="*/ 2015 w 3398"/>
                  <a:gd name="T75" fmla="*/ 3345 h 3375"/>
                  <a:gd name="T76" fmla="*/ 1591 w 3398"/>
                  <a:gd name="T77" fmla="*/ 3372 h 3375"/>
                  <a:gd name="T78" fmla="*/ 1182 w 3398"/>
                  <a:gd name="T79" fmla="*/ 3295 h 3375"/>
                  <a:gd name="T80" fmla="*/ 813 w 3398"/>
                  <a:gd name="T81" fmla="*/ 3127 h 3375"/>
                  <a:gd name="T82" fmla="*/ 497 w 3398"/>
                  <a:gd name="T83" fmla="*/ 2880 h 3375"/>
                  <a:gd name="T84" fmla="*/ 249 w 3398"/>
                  <a:gd name="T85" fmla="*/ 2567 h 3375"/>
                  <a:gd name="T86" fmla="*/ 80 w 3398"/>
                  <a:gd name="T87" fmla="*/ 2201 h 3375"/>
                  <a:gd name="T88" fmla="*/ 3 w 3398"/>
                  <a:gd name="T89" fmla="*/ 1794 h 3375"/>
                  <a:gd name="T90" fmla="*/ 29 w 3398"/>
                  <a:gd name="T91" fmla="*/ 1374 h 3375"/>
                  <a:gd name="T92" fmla="*/ 154 w 3398"/>
                  <a:gd name="T93" fmla="*/ 985 h 3375"/>
                  <a:gd name="T94" fmla="*/ 364 w 3398"/>
                  <a:gd name="T95" fmla="*/ 644 h 3375"/>
                  <a:gd name="T96" fmla="*/ 648 w 3398"/>
                  <a:gd name="T97" fmla="*/ 362 h 3375"/>
                  <a:gd name="T98" fmla="*/ 992 w 3398"/>
                  <a:gd name="T99" fmla="*/ 154 h 3375"/>
                  <a:gd name="T100" fmla="*/ 1382 w 3398"/>
                  <a:gd name="T101" fmla="*/ 3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98" h="3375">
                    <a:moveTo>
                      <a:pt x="1699" y="114"/>
                    </a:moveTo>
                    <a:lnTo>
                      <a:pt x="1594" y="118"/>
                    </a:lnTo>
                    <a:lnTo>
                      <a:pt x="1492" y="128"/>
                    </a:lnTo>
                    <a:lnTo>
                      <a:pt x="1392" y="144"/>
                    </a:lnTo>
                    <a:lnTo>
                      <a:pt x="1294" y="167"/>
                    </a:lnTo>
                    <a:lnTo>
                      <a:pt x="1198" y="195"/>
                    </a:lnTo>
                    <a:lnTo>
                      <a:pt x="1106" y="229"/>
                    </a:lnTo>
                    <a:lnTo>
                      <a:pt x="1015" y="268"/>
                    </a:lnTo>
                    <a:lnTo>
                      <a:pt x="928" y="313"/>
                    </a:lnTo>
                    <a:lnTo>
                      <a:pt x="844" y="363"/>
                    </a:lnTo>
                    <a:lnTo>
                      <a:pt x="764" y="419"/>
                    </a:lnTo>
                    <a:lnTo>
                      <a:pt x="687" y="478"/>
                    </a:lnTo>
                    <a:lnTo>
                      <a:pt x="614" y="542"/>
                    </a:lnTo>
                    <a:lnTo>
                      <a:pt x="546" y="610"/>
                    </a:lnTo>
                    <a:lnTo>
                      <a:pt x="481" y="683"/>
                    </a:lnTo>
                    <a:lnTo>
                      <a:pt x="421" y="759"/>
                    </a:lnTo>
                    <a:lnTo>
                      <a:pt x="365" y="839"/>
                    </a:lnTo>
                    <a:lnTo>
                      <a:pt x="315" y="922"/>
                    </a:lnTo>
                    <a:lnTo>
                      <a:pt x="270" y="1009"/>
                    </a:lnTo>
                    <a:lnTo>
                      <a:pt x="230" y="1099"/>
                    </a:lnTo>
                    <a:lnTo>
                      <a:pt x="196" y="1191"/>
                    </a:lnTo>
                    <a:lnTo>
                      <a:pt x="167" y="1286"/>
                    </a:lnTo>
                    <a:lnTo>
                      <a:pt x="144" y="1383"/>
                    </a:lnTo>
                    <a:lnTo>
                      <a:pt x="128" y="1483"/>
                    </a:lnTo>
                    <a:lnTo>
                      <a:pt x="118" y="1584"/>
                    </a:lnTo>
                    <a:lnTo>
                      <a:pt x="115" y="1688"/>
                    </a:lnTo>
                    <a:lnTo>
                      <a:pt x="118" y="1790"/>
                    </a:lnTo>
                    <a:lnTo>
                      <a:pt x="128" y="1892"/>
                    </a:lnTo>
                    <a:lnTo>
                      <a:pt x="144" y="1991"/>
                    </a:lnTo>
                    <a:lnTo>
                      <a:pt x="167" y="2089"/>
                    </a:lnTo>
                    <a:lnTo>
                      <a:pt x="196" y="2184"/>
                    </a:lnTo>
                    <a:lnTo>
                      <a:pt x="230" y="2277"/>
                    </a:lnTo>
                    <a:lnTo>
                      <a:pt x="270" y="2366"/>
                    </a:lnTo>
                    <a:lnTo>
                      <a:pt x="315" y="2452"/>
                    </a:lnTo>
                    <a:lnTo>
                      <a:pt x="365" y="2536"/>
                    </a:lnTo>
                    <a:lnTo>
                      <a:pt x="421" y="2616"/>
                    </a:lnTo>
                    <a:lnTo>
                      <a:pt x="481" y="2692"/>
                    </a:lnTo>
                    <a:lnTo>
                      <a:pt x="546" y="2764"/>
                    </a:lnTo>
                    <a:lnTo>
                      <a:pt x="614" y="2833"/>
                    </a:lnTo>
                    <a:lnTo>
                      <a:pt x="687" y="2897"/>
                    </a:lnTo>
                    <a:lnTo>
                      <a:pt x="764" y="2957"/>
                    </a:lnTo>
                    <a:lnTo>
                      <a:pt x="844" y="3011"/>
                    </a:lnTo>
                    <a:lnTo>
                      <a:pt x="928" y="3062"/>
                    </a:lnTo>
                    <a:lnTo>
                      <a:pt x="1015" y="3107"/>
                    </a:lnTo>
                    <a:lnTo>
                      <a:pt x="1106" y="3146"/>
                    </a:lnTo>
                    <a:lnTo>
                      <a:pt x="1198" y="3180"/>
                    </a:lnTo>
                    <a:lnTo>
                      <a:pt x="1294" y="3208"/>
                    </a:lnTo>
                    <a:lnTo>
                      <a:pt x="1392" y="3231"/>
                    </a:lnTo>
                    <a:lnTo>
                      <a:pt x="1492" y="3248"/>
                    </a:lnTo>
                    <a:lnTo>
                      <a:pt x="1594" y="3257"/>
                    </a:lnTo>
                    <a:lnTo>
                      <a:pt x="1699" y="3260"/>
                    </a:lnTo>
                    <a:lnTo>
                      <a:pt x="1802" y="3257"/>
                    </a:lnTo>
                    <a:lnTo>
                      <a:pt x="1905" y="3248"/>
                    </a:lnTo>
                    <a:lnTo>
                      <a:pt x="2005" y="3231"/>
                    </a:lnTo>
                    <a:lnTo>
                      <a:pt x="2103" y="3208"/>
                    </a:lnTo>
                    <a:lnTo>
                      <a:pt x="2198" y="3180"/>
                    </a:lnTo>
                    <a:lnTo>
                      <a:pt x="2292" y="3146"/>
                    </a:lnTo>
                    <a:lnTo>
                      <a:pt x="2382" y="3107"/>
                    </a:lnTo>
                    <a:lnTo>
                      <a:pt x="2469" y="3062"/>
                    </a:lnTo>
                    <a:lnTo>
                      <a:pt x="2553" y="3011"/>
                    </a:lnTo>
                    <a:lnTo>
                      <a:pt x="2633" y="2957"/>
                    </a:lnTo>
                    <a:lnTo>
                      <a:pt x="2710" y="2897"/>
                    </a:lnTo>
                    <a:lnTo>
                      <a:pt x="2783" y="2833"/>
                    </a:lnTo>
                    <a:lnTo>
                      <a:pt x="2852" y="2764"/>
                    </a:lnTo>
                    <a:lnTo>
                      <a:pt x="2917" y="2692"/>
                    </a:lnTo>
                    <a:lnTo>
                      <a:pt x="2977" y="2616"/>
                    </a:lnTo>
                    <a:lnTo>
                      <a:pt x="3032" y="2536"/>
                    </a:lnTo>
                    <a:lnTo>
                      <a:pt x="3082" y="2452"/>
                    </a:lnTo>
                    <a:lnTo>
                      <a:pt x="3128" y="2366"/>
                    </a:lnTo>
                    <a:lnTo>
                      <a:pt x="3167" y="2277"/>
                    </a:lnTo>
                    <a:lnTo>
                      <a:pt x="3202" y="2184"/>
                    </a:lnTo>
                    <a:lnTo>
                      <a:pt x="3230" y="2089"/>
                    </a:lnTo>
                    <a:lnTo>
                      <a:pt x="3253" y="1991"/>
                    </a:lnTo>
                    <a:lnTo>
                      <a:pt x="3270" y="1892"/>
                    </a:lnTo>
                    <a:lnTo>
                      <a:pt x="3279" y="1790"/>
                    </a:lnTo>
                    <a:lnTo>
                      <a:pt x="3283" y="1688"/>
                    </a:lnTo>
                    <a:lnTo>
                      <a:pt x="3279" y="1584"/>
                    </a:lnTo>
                    <a:lnTo>
                      <a:pt x="3270" y="1483"/>
                    </a:lnTo>
                    <a:lnTo>
                      <a:pt x="3253" y="1383"/>
                    </a:lnTo>
                    <a:lnTo>
                      <a:pt x="3230" y="1286"/>
                    </a:lnTo>
                    <a:lnTo>
                      <a:pt x="3202" y="1191"/>
                    </a:lnTo>
                    <a:lnTo>
                      <a:pt x="3167" y="1099"/>
                    </a:lnTo>
                    <a:lnTo>
                      <a:pt x="3128" y="1009"/>
                    </a:lnTo>
                    <a:lnTo>
                      <a:pt x="3082" y="922"/>
                    </a:lnTo>
                    <a:lnTo>
                      <a:pt x="3032" y="839"/>
                    </a:lnTo>
                    <a:lnTo>
                      <a:pt x="2977" y="759"/>
                    </a:lnTo>
                    <a:lnTo>
                      <a:pt x="2917" y="683"/>
                    </a:lnTo>
                    <a:lnTo>
                      <a:pt x="2852" y="610"/>
                    </a:lnTo>
                    <a:lnTo>
                      <a:pt x="2783" y="542"/>
                    </a:lnTo>
                    <a:lnTo>
                      <a:pt x="2710" y="478"/>
                    </a:lnTo>
                    <a:lnTo>
                      <a:pt x="2633" y="419"/>
                    </a:lnTo>
                    <a:lnTo>
                      <a:pt x="2553" y="363"/>
                    </a:lnTo>
                    <a:lnTo>
                      <a:pt x="2469" y="313"/>
                    </a:lnTo>
                    <a:lnTo>
                      <a:pt x="2382" y="268"/>
                    </a:lnTo>
                    <a:lnTo>
                      <a:pt x="2292" y="229"/>
                    </a:lnTo>
                    <a:lnTo>
                      <a:pt x="2198" y="195"/>
                    </a:lnTo>
                    <a:lnTo>
                      <a:pt x="2103" y="167"/>
                    </a:lnTo>
                    <a:lnTo>
                      <a:pt x="2005" y="144"/>
                    </a:lnTo>
                    <a:lnTo>
                      <a:pt x="1905" y="128"/>
                    </a:lnTo>
                    <a:lnTo>
                      <a:pt x="1802" y="118"/>
                    </a:lnTo>
                    <a:lnTo>
                      <a:pt x="1699" y="114"/>
                    </a:lnTo>
                    <a:close/>
                    <a:moveTo>
                      <a:pt x="1699" y="0"/>
                    </a:moveTo>
                    <a:lnTo>
                      <a:pt x="1699" y="0"/>
                    </a:lnTo>
                    <a:lnTo>
                      <a:pt x="1806" y="4"/>
                    </a:lnTo>
                    <a:lnTo>
                      <a:pt x="1912" y="14"/>
                    </a:lnTo>
                    <a:lnTo>
                      <a:pt x="2015" y="30"/>
                    </a:lnTo>
                    <a:lnTo>
                      <a:pt x="2117" y="52"/>
                    </a:lnTo>
                    <a:lnTo>
                      <a:pt x="2216" y="80"/>
                    </a:lnTo>
                    <a:lnTo>
                      <a:pt x="2313" y="114"/>
                    </a:lnTo>
                    <a:lnTo>
                      <a:pt x="2406" y="154"/>
                    </a:lnTo>
                    <a:lnTo>
                      <a:pt x="2497" y="199"/>
                    </a:lnTo>
                    <a:lnTo>
                      <a:pt x="2585" y="248"/>
                    </a:lnTo>
                    <a:lnTo>
                      <a:pt x="2669" y="303"/>
                    </a:lnTo>
                    <a:lnTo>
                      <a:pt x="2750" y="362"/>
                    </a:lnTo>
                    <a:lnTo>
                      <a:pt x="2826" y="426"/>
                    </a:lnTo>
                    <a:lnTo>
                      <a:pt x="2899" y="495"/>
                    </a:lnTo>
                    <a:lnTo>
                      <a:pt x="2968" y="567"/>
                    </a:lnTo>
                    <a:lnTo>
                      <a:pt x="3033" y="644"/>
                    </a:lnTo>
                    <a:lnTo>
                      <a:pt x="3093" y="725"/>
                    </a:lnTo>
                    <a:lnTo>
                      <a:pt x="3148" y="808"/>
                    </a:lnTo>
                    <a:lnTo>
                      <a:pt x="3199" y="895"/>
                    </a:lnTo>
                    <a:lnTo>
                      <a:pt x="3244" y="985"/>
                    </a:lnTo>
                    <a:lnTo>
                      <a:pt x="3284" y="1078"/>
                    </a:lnTo>
                    <a:lnTo>
                      <a:pt x="3317" y="1174"/>
                    </a:lnTo>
                    <a:lnTo>
                      <a:pt x="3346" y="1273"/>
                    </a:lnTo>
                    <a:lnTo>
                      <a:pt x="3369" y="1374"/>
                    </a:lnTo>
                    <a:lnTo>
                      <a:pt x="3385" y="1476"/>
                    </a:lnTo>
                    <a:lnTo>
                      <a:pt x="3395" y="1581"/>
                    </a:lnTo>
                    <a:lnTo>
                      <a:pt x="3398" y="1688"/>
                    </a:lnTo>
                    <a:lnTo>
                      <a:pt x="3395" y="1794"/>
                    </a:lnTo>
                    <a:lnTo>
                      <a:pt x="3385" y="1898"/>
                    </a:lnTo>
                    <a:lnTo>
                      <a:pt x="3369" y="2002"/>
                    </a:lnTo>
                    <a:lnTo>
                      <a:pt x="3346" y="2103"/>
                    </a:lnTo>
                    <a:lnTo>
                      <a:pt x="3317" y="2201"/>
                    </a:lnTo>
                    <a:lnTo>
                      <a:pt x="3284" y="2297"/>
                    </a:lnTo>
                    <a:lnTo>
                      <a:pt x="3244" y="2390"/>
                    </a:lnTo>
                    <a:lnTo>
                      <a:pt x="3199" y="2480"/>
                    </a:lnTo>
                    <a:lnTo>
                      <a:pt x="3148" y="2567"/>
                    </a:lnTo>
                    <a:lnTo>
                      <a:pt x="3093" y="2651"/>
                    </a:lnTo>
                    <a:lnTo>
                      <a:pt x="3033" y="2731"/>
                    </a:lnTo>
                    <a:lnTo>
                      <a:pt x="2968" y="2807"/>
                    </a:lnTo>
                    <a:lnTo>
                      <a:pt x="2899" y="2880"/>
                    </a:lnTo>
                    <a:lnTo>
                      <a:pt x="2826" y="2948"/>
                    </a:lnTo>
                    <a:lnTo>
                      <a:pt x="2750" y="3012"/>
                    </a:lnTo>
                    <a:lnTo>
                      <a:pt x="2669" y="3072"/>
                    </a:lnTo>
                    <a:lnTo>
                      <a:pt x="2585" y="3127"/>
                    </a:lnTo>
                    <a:lnTo>
                      <a:pt x="2497" y="3177"/>
                    </a:lnTo>
                    <a:lnTo>
                      <a:pt x="2406" y="3222"/>
                    </a:lnTo>
                    <a:lnTo>
                      <a:pt x="2313" y="3262"/>
                    </a:lnTo>
                    <a:lnTo>
                      <a:pt x="2216" y="3295"/>
                    </a:lnTo>
                    <a:lnTo>
                      <a:pt x="2117" y="3324"/>
                    </a:lnTo>
                    <a:lnTo>
                      <a:pt x="2015" y="3345"/>
                    </a:lnTo>
                    <a:lnTo>
                      <a:pt x="1912" y="3362"/>
                    </a:lnTo>
                    <a:lnTo>
                      <a:pt x="1806" y="3372"/>
                    </a:lnTo>
                    <a:lnTo>
                      <a:pt x="1699" y="3375"/>
                    </a:lnTo>
                    <a:lnTo>
                      <a:pt x="1591" y="3372"/>
                    </a:lnTo>
                    <a:lnTo>
                      <a:pt x="1486" y="3362"/>
                    </a:lnTo>
                    <a:lnTo>
                      <a:pt x="1382" y="3345"/>
                    </a:lnTo>
                    <a:lnTo>
                      <a:pt x="1281" y="3324"/>
                    </a:lnTo>
                    <a:lnTo>
                      <a:pt x="1182" y="3295"/>
                    </a:lnTo>
                    <a:lnTo>
                      <a:pt x="1085" y="3262"/>
                    </a:lnTo>
                    <a:lnTo>
                      <a:pt x="992" y="3222"/>
                    </a:lnTo>
                    <a:lnTo>
                      <a:pt x="900" y="3177"/>
                    </a:lnTo>
                    <a:lnTo>
                      <a:pt x="813" y="3127"/>
                    </a:lnTo>
                    <a:lnTo>
                      <a:pt x="729" y="3072"/>
                    </a:lnTo>
                    <a:lnTo>
                      <a:pt x="648" y="3012"/>
                    </a:lnTo>
                    <a:lnTo>
                      <a:pt x="571" y="2948"/>
                    </a:lnTo>
                    <a:lnTo>
                      <a:pt x="497" y="2880"/>
                    </a:lnTo>
                    <a:lnTo>
                      <a:pt x="429" y="2807"/>
                    </a:lnTo>
                    <a:lnTo>
                      <a:pt x="364" y="2731"/>
                    </a:lnTo>
                    <a:lnTo>
                      <a:pt x="305" y="2651"/>
                    </a:lnTo>
                    <a:lnTo>
                      <a:pt x="249" y="2567"/>
                    </a:lnTo>
                    <a:lnTo>
                      <a:pt x="199" y="2480"/>
                    </a:lnTo>
                    <a:lnTo>
                      <a:pt x="154" y="2390"/>
                    </a:lnTo>
                    <a:lnTo>
                      <a:pt x="114" y="2297"/>
                    </a:lnTo>
                    <a:lnTo>
                      <a:pt x="80" y="2201"/>
                    </a:lnTo>
                    <a:lnTo>
                      <a:pt x="52" y="2103"/>
                    </a:lnTo>
                    <a:lnTo>
                      <a:pt x="29" y="2002"/>
                    </a:lnTo>
                    <a:lnTo>
                      <a:pt x="13" y="1898"/>
                    </a:lnTo>
                    <a:lnTo>
                      <a:pt x="3" y="1794"/>
                    </a:lnTo>
                    <a:lnTo>
                      <a:pt x="0" y="1688"/>
                    </a:lnTo>
                    <a:lnTo>
                      <a:pt x="3" y="1581"/>
                    </a:lnTo>
                    <a:lnTo>
                      <a:pt x="13" y="1476"/>
                    </a:lnTo>
                    <a:lnTo>
                      <a:pt x="29" y="1374"/>
                    </a:lnTo>
                    <a:lnTo>
                      <a:pt x="52" y="1273"/>
                    </a:lnTo>
                    <a:lnTo>
                      <a:pt x="80" y="1174"/>
                    </a:lnTo>
                    <a:lnTo>
                      <a:pt x="114" y="1078"/>
                    </a:lnTo>
                    <a:lnTo>
                      <a:pt x="154" y="985"/>
                    </a:lnTo>
                    <a:lnTo>
                      <a:pt x="199" y="895"/>
                    </a:lnTo>
                    <a:lnTo>
                      <a:pt x="249" y="808"/>
                    </a:lnTo>
                    <a:lnTo>
                      <a:pt x="305" y="725"/>
                    </a:lnTo>
                    <a:lnTo>
                      <a:pt x="364" y="644"/>
                    </a:lnTo>
                    <a:lnTo>
                      <a:pt x="429" y="567"/>
                    </a:lnTo>
                    <a:lnTo>
                      <a:pt x="497" y="495"/>
                    </a:lnTo>
                    <a:lnTo>
                      <a:pt x="571" y="426"/>
                    </a:lnTo>
                    <a:lnTo>
                      <a:pt x="648" y="362"/>
                    </a:lnTo>
                    <a:lnTo>
                      <a:pt x="729" y="303"/>
                    </a:lnTo>
                    <a:lnTo>
                      <a:pt x="813" y="248"/>
                    </a:lnTo>
                    <a:lnTo>
                      <a:pt x="900" y="199"/>
                    </a:lnTo>
                    <a:lnTo>
                      <a:pt x="992" y="154"/>
                    </a:lnTo>
                    <a:lnTo>
                      <a:pt x="1085" y="114"/>
                    </a:lnTo>
                    <a:lnTo>
                      <a:pt x="1182" y="80"/>
                    </a:lnTo>
                    <a:lnTo>
                      <a:pt x="1281" y="52"/>
                    </a:lnTo>
                    <a:lnTo>
                      <a:pt x="1382" y="30"/>
                    </a:lnTo>
                    <a:lnTo>
                      <a:pt x="1486" y="14"/>
                    </a:lnTo>
                    <a:lnTo>
                      <a:pt x="1591" y="4"/>
                    </a:lnTo>
                    <a:lnTo>
                      <a:pt x="1699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Eras Demi ITC" panose="020B0805030504020804" pitchFamily="34" charset="0"/>
                  <a:ea typeface="FangSong" panose="02010609060101010101" pitchFamily="49" charset="-122"/>
                </a:endParaRPr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4084" y="1710"/>
                <a:ext cx="56" cy="103"/>
              </a:xfrm>
              <a:custGeom>
                <a:avLst/>
                <a:gdLst>
                  <a:gd name="T0" fmla="*/ 58 w 678"/>
                  <a:gd name="T1" fmla="*/ 0 h 1234"/>
                  <a:gd name="T2" fmla="*/ 72 w 678"/>
                  <a:gd name="T3" fmla="*/ 3 h 1234"/>
                  <a:gd name="T4" fmla="*/ 86 w 678"/>
                  <a:gd name="T5" fmla="*/ 8 h 1234"/>
                  <a:gd name="T6" fmla="*/ 99 w 678"/>
                  <a:gd name="T7" fmla="*/ 17 h 1234"/>
                  <a:gd name="T8" fmla="*/ 661 w 678"/>
                  <a:gd name="T9" fmla="*/ 577 h 1234"/>
                  <a:gd name="T10" fmla="*/ 670 w 678"/>
                  <a:gd name="T11" fmla="*/ 588 h 1234"/>
                  <a:gd name="T12" fmla="*/ 676 w 678"/>
                  <a:gd name="T13" fmla="*/ 602 h 1234"/>
                  <a:gd name="T14" fmla="*/ 678 w 678"/>
                  <a:gd name="T15" fmla="*/ 617 h 1234"/>
                  <a:gd name="T16" fmla="*/ 676 w 678"/>
                  <a:gd name="T17" fmla="*/ 631 h 1234"/>
                  <a:gd name="T18" fmla="*/ 670 w 678"/>
                  <a:gd name="T19" fmla="*/ 645 h 1234"/>
                  <a:gd name="T20" fmla="*/ 661 w 678"/>
                  <a:gd name="T21" fmla="*/ 658 h 1234"/>
                  <a:gd name="T22" fmla="*/ 99 w 678"/>
                  <a:gd name="T23" fmla="*/ 1217 h 1234"/>
                  <a:gd name="T24" fmla="*/ 86 w 678"/>
                  <a:gd name="T25" fmla="*/ 1227 h 1234"/>
                  <a:gd name="T26" fmla="*/ 72 w 678"/>
                  <a:gd name="T27" fmla="*/ 1232 h 1234"/>
                  <a:gd name="T28" fmla="*/ 58 w 678"/>
                  <a:gd name="T29" fmla="*/ 1234 h 1234"/>
                  <a:gd name="T30" fmla="*/ 43 w 678"/>
                  <a:gd name="T31" fmla="*/ 1232 h 1234"/>
                  <a:gd name="T32" fmla="*/ 29 w 678"/>
                  <a:gd name="T33" fmla="*/ 1227 h 1234"/>
                  <a:gd name="T34" fmla="*/ 17 w 678"/>
                  <a:gd name="T35" fmla="*/ 1217 h 1234"/>
                  <a:gd name="T36" fmla="*/ 7 w 678"/>
                  <a:gd name="T37" fmla="*/ 1205 h 1234"/>
                  <a:gd name="T38" fmla="*/ 2 w 678"/>
                  <a:gd name="T39" fmla="*/ 1191 h 1234"/>
                  <a:gd name="T40" fmla="*/ 0 w 678"/>
                  <a:gd name="T41" fmla="*/ 1176 h 1234"/>
                  <a:gd name="T42" fmla="*/ 2 w 678"/>
                  <a:gd name="T43" fmla="*/ 1162 h 1234"/>
                  <a:gd name="T44" fmla="*/ 7 w 678"/>
                  <a:gd name="T45" fmla="*/ 1149 h 1234"/>
                  <a:gd name="T46" fmla="*/ 17 w 678"/>
                  <a:gd name="T47" fmla="*/ 1136 h 1234"/>
                  <a:gd name="T48" fmla="*/ 539 w 678"/>
                  <a:gd name="T49" fmla="*/ 617 h 1234"/>
                  <a:gd name="T50" fmla="*/ 17 w 678"/>
                  <a:gd name="T51" fmla="*/ 98 h 1234"/>
                  <a:gd name="T52" fmla="*/ 7 w 678"/>
                  <a:gd name="T53" fmla="*/ 86 h 1234"/>
                  <a:gd name="T54" fmla="*/ 2 w 678"/>
                  <a:gd name="T55" fmla="*/ 72 h 1234"/>
                  <a:gd name="T56" fmla="*/ 0 w 678"/>
                  <a:gd name="T57" fmla="*/ 58 h 1234"/>
                  <a:gd name="T58" fmla="*/ 2 w 678"/>
                  <a:gd name="T59" fmla="*/ 43 h 1234"/>
                  <a:gd name="T60" fmla="*/ 7 w 678"/>
                  <a:gd name="T61" fmla="*/ 29 h 1234"/>
                  <a:gd name="T62" fmla="*/ 17 w 678"/>
                  <a:gd name="T63" fmla="*/ 17 h 1234"/>
                  <a:gd name="T64" fmla="*/ 29 w 678"/>
                  <a:gd name="T65" fmla="*/ 8 h 1234"/>
                  <a:gd name="T66" fmla="*/ 43 w 678"/>
                  <a:gd name="T67" fmla="*/ 3 h 1234"/>
                  <a:gd name="T68" fmla="*/ 58 w 678"/>
                  <a:gd name="T69" fmla="*/ 0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8" h="1234">
                    <a:moveTo>
                      <a:pt x="58" y="0"/>
                    </a:moveTo>
                    <a:lnTo>
                      <a:pt x="72" y="3"/>
                    </a:lnTo>
                    <a:lnTo>
                      <a:pt x="86" y="8"/>
                    </a:lnTo>
                    <a:lnTo>
                      <a:pt x="99" y="17"/>
                    </a:lnTo>
                    <a:lnTo>
                      <a:pt x="661" y="577"/>
                    </a:lnTo>
                    <a:lnTo>
                      <a:pt x="670" y="588"/>
                    </a:lnTo>
                    <a:lnTo>
                      <a:pt x="676" y="602"/>
                    </a:lnTo>
                    <a:lnTo>
                      <a:pt x="678" y="617"/>
                    </a:lnTo>
                    <a:lnTo>
                      <a:pt x="676" y="631"/>
                    </a:lnTo>
                    <a:lnTo>
                      <a:pt x="670" y="645"/>
                    </a:lnTo>
                    <a:lnTo>
                      <a:pt x="661" y="658"/>
                    </a:lnTo>
                    <a:lnTo>
                      <a:pt x="99" y="1217"/>
                    </a:lnTo>
                    <a:lnTo>
                      <a:pt x="86" y="1227"/>
                    </a:lnTo>
                    <a:lnTo>
                      <a:pt x="72" y="1232"/>
                    </a:lnTo>
                    <a:lnTo>
                      <a:pt x="58" y="1234"/>
                    </a:lnTo>
                    <a:lnTo>
                      <a:pt x="43" y="1232"/>
                    </a:lnTo>
                    <a:lnTo>
                      <a:pt x="29" y="1227"/>
                    </a:lnTo>
                    <a:lnTo>
                      <a:pt x="17" y="1217"/>
                    </a:lnTo>
                    <a:lnTo>
                      <a:pt x="7" y="1205"/>
                    </a:lnTo>
                    <a:lnTo>
                      <a:pt x="2" y="1191"/>
                    </a:lnTo>
                    <a:lnTo>
                      <a:pt x="0" y="1176"/>
                    </a:lnTo>
                    <a:lnTo>
                      <a:pt x="2" y="1162"/>
                    </a:lnTo>
                    <a:lnTo>
                      <a:pt x="7" y="1149"/>
                    </a:lnTo>
                    <a:lnTo>
                      <a:pt x="17" y="1136"/>
                    </a:lnTo>
                    <a:lnTo>
                      <a:pt x="539" y="617"/>
                    </a:lnTo>
                    <a:lnTo>
                      <a:pt x="17" y="98"/>
                    </a:lnTo>
                    <a:lnTo>
                      <a:pt x="7" y="86"/>
                    </a:lnTo>
                    <a:lnTo>
                      <a:pt x="2" y="72"/>
                    </a:lnTo>
                    <a:lnTo>
                      <a:pt x="0" y="58"/>
                    </a:lnTo>
                    <a:lnTo>
                      <a:pt x="2" y="43"/>
                    </a:lnTo>
                    <a:lnTo>
                      <a:pt x="7" y="29"/>
                    </a:lnTo>
                    <a:lnTo>
                      <a:pt x="17" y="17"/>
                    </a:lnTo>
                    <a:lnTo>
                      <a:pt x="29" y="8"/>
                    </a:lnTo>
                    <a:lnTo>
                      <a:pt x="43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Eras Demi ITC" panose="020B0805030504020804" pitchFamily="34" charset="0"/>
                  <a:ea typeface="FangSong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73358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5551" y="494725"/>
            <a:ext cx="4480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all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FangSong" panose="02010609060101010101" pitchFamily="49" charset="-122"/>
              </a:rPr>
              <a:t>set your goals</a:t>
            </a:r>
            <a:endParaRPr kumimoji="0" lang="en-US" sz="7200" b="1" i="0" u="none" strike="noStrike" kern="1200" cap="all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FangSong" panose="02010609060101010101" pitchFamily="49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6058" y="1575364"/>
            <a:ext cx="2699658" cy="1807029"/>
            <a:chOff x="566058" y="1937656"/>
            <a:chExt cx="2699658" cy="1807029"/>
          </a:xfrm>
        </p:grpSpPr>
        <p:sp>
          <p:nvSpPr>
            <p:cNvPr id="3" name="Rectangle 2"/>
            <p:cNvSpPr/>
            <p:nvPr/>
          </p:nvSpPr>
          <p:spPr>
            <a:xfrm>
              <a:off x="566058" y="1937656"/>
              <a:ext cx="2699658" cy="1807029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6058" y="2353235"/>
              <a:ext cx="2699658" cy="139145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>
                    <a:alpha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6058" y="3125024"/>
              <a:ext cx="2699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arlow Solid Italic" panose="04030604020F02020D02" pitchFamily="82" charset="0"/>
                  <a:ea typeface="FangSong" panose="02010609060101010101" pitchFamily="49" charset="-122"/>
                </a:rPr>
                <a:t>Life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41038" y="1575364"/>
            <a:ext cx="2699658" cy="1807029"/>
            <a:chOff x="3335157" y="1937656"/>
            <a:chExt cx="2699658" cy="1807029"/>
          </a:xfrm>
        </p:grpSpPr>
        <p:sp>
          <p:nvSpPr>
            <p:cNvPr id="4" name="Rectangle 3"/>
            <p:cNvSpPr/>
            <p:nvPr/>
          </p:nvSpPr>
          <p:spPr>
            <a:xfrm>
              <a:off x="3335157" y="1937656"/>
              <a:ext cx="2699658" cy="1807029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35157" y="2353235"/>
              <a:ext cx="2699658" cy="139145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>
                    <a:alpha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35157" y="3125024"/>
              <a:ext cx="2699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low Solid Italic" panose="04030604020F02020D02" pitchFamily="82" charset="0"/>
                  <a:ea typeface="FangSong" panose="02010609060101010101" pitchFamily="49" charset="-122"/>
                </a:rPr>
                <a:t>Love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6018" y="1575364"/>
            <a:ext cx="2699658" cy="1807029"/>
            <a:chOff x="6121899" y="1937656"/>
            <a:chExt cx="2699658" cy="1807029"/>
          </a:xfrm>
        </p:grpSpPr>
        <p:sp>
          <p:nvSpPr>
            <p:cNvPr id="5" name="Rectangle 4"/>
            <p:cNvSpPr/>
            <p:nvPr/>
          </p:nvSpPr>
          <p:spPr>
            <a:xfrm>
              <a:off x="6121899" y="1937656"/>
              <a:ext cx="2699658" cy="1807029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1899" y="2353235"/>
              <a:ext cx="2699658" cy="139145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>
                    <a:alpha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1899" y="3125024"/>
              <a:ext cx="2699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arlow Solid Italic" panose="04030604020F02020D02" pitchFamily="82" charset="0"/>
                  <a:ea typeface="FangSong" panose="02010609060101010101" pitchFamily="49" charset="-122"/>
                </a:rPr>
                <a:t>Learn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890999" y="1575364"/>
            <a:ext cx="2699658" cy="1807029"/>
            <a:chOff x="8890999" y="1937656"/>
            <a:chExt cx="2699658" cy="1807029"/>
          </a:xfrm>
        </p:grpSpPr>
        <p:sp>
          <p:nvSpPr>
            <p:cNvPr id="6" name="Rectangle 5"/>
            <p:cNvSpPr/>
            <p:nvPr/>
          </p:nvSpPr>
          <p:spPr>
            <a:xfrm>
              <a:off x="8890999" y="1937656"/>
              <a:ext cx="2699658" cy="1807029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90999" y="2353235"/>
              <a:ext cx="2699658" cy="1391450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>
                    <a:alpha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FangSong" panose="02010609060101010101" pitchFamily="49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90999" y="3125024"/>
              <a:ext cx="2699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arlow Solid Italic" panose="04030604020F02020D02" pitchFamily="82" charset="0"/>
                  <a:ea typeface="FangSong" panose="02010609060101010101" pitchFamily="49" charset="-122"/>
                </a:rPr>
                <a:t>Give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3265716" y="1937656"/>
            <a:ext cx="0" cy="43017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33416" y="1937656"/>
            <a:ext cx="0" cy="43017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802936" y="1937656"/>
            <a:ext cx="0" cy="43017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65951" y="3509034"/>
            <a:ext cx="249987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1" indent="-2286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FangSong" panose="02010609060101010101" pitchFamily="49" charset="-122"/>
              </a:rPr>
              <a:t>New house or pay off 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FangSong" panose="02010609060101010101" pitchFamily="49" charset="-122"/>
              </a:rPr>
              <a:t>mortgage</a:t>
            </a:r>
            <a:endParaRPr kumimoji="0" 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FangSong" panose="02010609060101010101" pitchFamily="49" charset="-122"/>
            </a:endParaRPr>
          </a:p>
          <a:p>
            <a:pPr marL="228600" marR="0" lvl="1" indent="-2286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FangSong" panose="02010609060101010101" pitchFamily="49" charset="-122"/>
              </a:rPr>
              <a:t>New car &amp; boat</a:t>
            </a:r>
            <a:endParaRPr kumimoji="0" 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FangSong" panose="02010609060101010101" pitchFamily="49" charset="-122"/>
            </a:endParaRPr>
          </a:p>
          <a:p>
            <a:pPr marL="228600" marR="0" lvl="1" indent="-2286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FangSong" panose="02010609060101010101" pitchFamily="49" charset="-122"/>
              </a:rPr>
              <a:t>Debt-free</a:t>
            </a:r>
            <a:endParaRPr kumimoji="0" 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FangSong" panose="02010609060101010101" pitchFamily="49" charset="-122"/>
            </a:endParaRPr>
          </a:p>
          <a:p>
            <a:pPr marL="228600" marR="0" lvl="1" indent="-2286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FangSong" panose="02010609060101010101" pitchFamily="49" charset="-122"/>
              </a:rPr>
              <a:t>Vacation &amp; other things you want to do</a:t>
            </a:r>
            <a:endParaRPr kumimoji="0" 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FangSong" panose="02010609060101010101" pitchFamily="49" charset="-122"/>
            </a:endParaRPr>
          </a:p>
          <a:p>
            <a:pPr marL="228600" marR="0" lvl="1" indent="-2286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FangSong" panose="02010609060101010101" pitchFamily="49" charset="-122"/>
              </a:rPr>
              <a:t>More time &amp; choices</a:t>
            </a:r>
            <a:endParaRPr kumimoji="0" 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FangSong" panose="02010609060101010101" pitchFamily="49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40022" y="3509034"/>
            <a:ext cx="248804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lvl="1" indent="-224155">
              <a:spcBef>
                <a:spcPts val="600"/>
              </a:spcBef>
              <a:buClr>
                <a:prstClr val="black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  <a:cs typeface="Arial" panose="020B0604020202020204" pitchFamily="34" charset="0"/>
              </a:rPr>
              <a:t>Gift</a:t>
            </a:r>
            <a:r>
              <a:rPr lang="en-US" altLang="zh-CN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  <a:cs typeface="Arial" panose="020B0604020202020204" pitchFamily="34" charset="0"/>
              </a:rPr>
              <a:t>s</a:t>
            </a: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  <a:cs typeface="Arial" panose="020B0604020202020204" pitchFamily="34" charset="0"/>
              </a:rPr>
              <a:t> for spouse, romantic weekends...</a:t>
            </a:r>
          </a:p>
          <a:p>
            <a:pPr marL="282575" lvl="1" indent="-224155">
              <a:spcBef>
                <a:spcPts val="600"/>
              </a:spcBef>
              <a:buClr>
                <a:prstClr val="black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  <a:cs typeface="Arial" panose="020B0604020202020204" pitchFamily="34" charset="0"/>
              </a:rPr>
              <a:t>Give gifts to friends and family...</a:t>
            </a:r>
            <a:endParaRPr kumimoji="0" lang="en-US" altLang="zh-TW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FangSong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17327" y="3509034"/>
            <a:ext cx="249218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  <a:cs typeface="Arial" panose="020B0604020202020204" pitchFamily="34" charset="0"/>
              </a:rPr>
              <a:t>Second language, musical instrument...</a:t>
            </a:r>
          </a:p>
          <a:p>
            <a:pPr marL="342900" lvl="1" indent="-34290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  <a:cs typeface="Arial" panose="020B0604020202020204" pitchFamily="34" charset="0"/>
              </a:rPr>
              <a:t>Cooking, flying, diving...</a:t>
            </a:r>
          </a:p>
          <a:p>
            <a:pPr marL="342900" lvl="1" indent="-34290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  <a:cs typeface="Arial" panose="020B0604020202020204" pitchFamily="34" charset="0"/>
              </a:rPr>
              <a:t>New skills, new hobbies...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005046" y="3509034"/>
            <a:ext cx="258561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spcBef>
                <a:spcPts val="600"/>
              </a:spcBef>
              <a:buClr>
                <a:prstClr val="black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</a:rPr>
              <a:t>Establishing funds, scholarships</a:t>
            </a:r>
          </a:p>
          <a:p>
            <a:pPr marL="228600" lvl="1" indent="-228600">
              <a:spcBef>
                <a:spcPts val="600"/>
              </a:spcBef>
              <a:buClr>
                <a:prstClr val="black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zh-TW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</a:rPr>
              <a:t>Help others, charities...</a:t>
            </a:r>
          </a:p>
          <a:p>
            <a:pPr marL="228600" lvl="1" indent="-228600">
              <a:spcBef>
                <a:spcPts val="600"/>
              </a:spcBef>
              <a:buClr>
                <a:prstClr val="black"/>
              </a:buClr>
              <a:buFont typeface="Courier New" panose="02070309020205020404" pitchFamily="49" charset="0"/>
              <a:buChar char="o"/>
              <a:defRPr/>
            </a:pPr>
            <a:r>
              <a:rPr lang="en-US" altLang="zh-CN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onstantia" panose="02030602050306030303" pitchFamily="18" charset="0"/>
                <a:ea typeface="FangSong" panose="02010609060101010101" pitchFamily="49" charset="-122"/>
              </a:rPr>
              <a:t>Inheritable assets or trust funds</a:t>
            </a:r>
          </a:p>
        </p:txBody>
      </p:sp>
    </p:spTree>
    <p:extLst>
      <p:ext uri="{BB962C8B-B14F-4D97-AF65-F5344CB8AC3E}">
        <p14:creationId xmlns:p14="http://schemas.microsoft.com/office/powerpoint/2010/main" val="340274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6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1496</Words>
  <Application>Microsoft Office PowerPoint</Application>
  <PresentationFormat>Widescreen</PresentationFormat>
  <Paragraphs>354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88" baseType="lpstr">
      <vt:lpstr>Arial Unicode MS</vt:lpstr>
      <vt:lpstr>FangSong</vt:lpstr>
      <vt:lpstr>Helvetica Regular</vt:lpstr>
      <vt:lpstr>HGPMinchoE</vt:lpstr>
      <vt:lpstr>KaiTi</vt:lpstr>
      <vt:lpstr>Microsoft JhengHei</vt:lpstr>
      <vt:lpstr>Microsoft JhengHei</vt:lpstr>
      <vt:lpstr>Microsoft YaHei</vt:lpstr>
      <vt:lpstr>Microsoft YaHei Light</vt:lpstr>
      <vt:lpstr>ＭＳ Ｐゴシック</vt:lpstr>
      <vt:lpstr>ＭＳ Ｐゴシック</vt:lpstr>
      <vt:lpstr>PMingLiU</vt:lpstr>
      <vt:lpstr>PMingLiU</vt:lpstr>
      <vt:lpstr>SimSun</vt:lpstr>
      <vt:lpstr>STXinwei</vt:lpstr>
      <vt:lpstr>Arial</vt:lpstr>
      <vt:lpstr>Arial Black</vt:lpstr>
      <vt:lpstr>Arial Narrow</vt:lpstr>
      <vt:lpstr>Arial Rounded MT Bold</vt:lpstr>
      <vt:lpstr>Baskerville Old Face</vt:lpstr>
      <vt:lpstr>Britannic Bold</vt:lpstr>
      <vt:lpstr>Calibri</vt:lpstr>
      <vt:lpstr>Calibri Light</vt:lpstr>
      <vt:lpstr>Cambria</vt:lpstr>
      <vt:lpstr>Centaur</vt:lpstr>
      <vt:lpstr>Consolas</vt:lpstr>
      <vt:lpstr>Constantia</vt:lpstr>
      <vt:lpstr>Copperplate Gothic Bold</vt:lpstr>
      <vt:lpstr>Corbel</vt:lpstr>
      <vt:lpstr>Courier New</vt:lpstr>
      <vt:lpstr>Ebrima</vt:lpstr>
      <vt:lpstr>Eras Bold ITC</vt:lpstr>
      <vt:lpstr>Eras Demi ITC</vt:lpstr>
      <vt:lpstr>Georgia</vt:lpstr>
      <vt:lpstr>Gill Sans Ultra Bold</vt:lpstr>
      <vt:lpstr>Harlow Solid Italic</vt:lpstr>
      <vt:lpstr>High Tower Text</vt:lpstr>
      <vt:lpstr>Lucida Fax</vt:lpstr>
      <vt:lpstr>Rockwell</vt:lpstr>
      <vt:lpstr>Segoe Print</vt:lpstr>
      <vt:lpstr>Tahoma</vt:lpstr>
      <vt:lpstr>Times New Roman</vt:lpstr>
      <vt:lpstr>Wingdings</vt:lpstr>
      <vt:lpstr>6_地平線</vt:lpstr>
      <vt:lpstr>4_Office Theme</vt:lpstr>
      <vt:lpstr>1_地平線</vt:lpstr>
      <vt:lpstr>30_Office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 Statement</vt:lpstr>
      <vt:lpstr>Your big why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your goal  (Business plan – 5 steps)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Master ufo 2. challenge 3. tickets  4. Make sure to have weekly coring training attendees</vt:lpstr>
      <vt:lpstr>1. Master ufo</vt:lpstr>
      <vt:lpstr>2. chairman’s challenge</vt:lpstr>
      <vt:lpstr>   </vt:lpstr>
      <vt:lpstr>PowerPoint Presentation</vt:lpstr>
      <vt:lpstr>PowerPoint Presentation</vt:lpstr>
      <vt:lpstr>PowerPoint Presentation</vt:lpstr>
      <vt:lpstr>4. Make sure to have weekly coring training attendees </vt:lpstr>
      <vt:lpstr>Coring Team gathering</vt:lpstr>
      <vt:lpstr>Three-year plan for success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Jermaine Khoo</cp:lastModifiedBy>
  <cp:revision>290</cp:revision>
  <dcterms:created xsi:type="dcterms:W3CDTF">2018-04-01T14:53:15Z</dcterms:created>
  <dcterms:modified xsi:type="dcterms:W3CDTF">2018-05-17T09:40:59Z</dcterms:modified>
</cp:coreProperties>
</file>